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sldIdLst>
    <p:sldId id="256" r:id="rId2"/>
    <p:sldId id="270" r:id="rId3"/>
    <p:sldId id="269" r:id="rId4"/>
    <p:sldId id="271" r:id="rId5"/>
    <p:sldId id="272" r:id="rId6"/>
    <p:sldId id="27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3B8355-0A6E-9C46-B4D4-A249B577DA74}" v="18" dt="2025-02-13T22:38:47.97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4"/>
  </p:normalViewPr>
  <p:slideViewPr>
    <p:cSldViewPr snapToGrid="0">
      <p:cViewPr>
        <p:scale>
          <a:sx n="82" d="100"/>
          <a:sy n="82" d="100"/>
        </p:scale>
        <p:origin x="18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diga, Ms. Snehitha" userId="01e81f17-5ee6-42fc-a163-bc6d4bd4c732" providerId="ADAL" clId="{B23B8355-0A6E-9C46-B4D4-A249B577DA74}"/>
    <pc:docChg chg="undo custSel addSld delSld modSld modMainMaster">
      <pc:chgData name="Bodiga, Ms. Snehitha" userId="01e81f17-5ee6-42fc-a163-bc6d4bd4c732" providerId="ADAL" clId="{B23B8355-0A6E-9C46-B4D4-A249B577DA74}" dt="2025-02-13T22:38:22.750" v="1382" actId="255"/>
      <pc:docMkLst>
        <pc:docMk/>
      </pc:docMkLst>
      <pc:sldChg chg="modSp mod setBg">
        <pc:chgData name="Bodiga, Ms. Snehitha" userId="01e81f17-5ee6-42fc-a163-bc6d4bd4c732" providerId="ADAL" clId="{B23B8355-0A6E-9C46-B4D4-A249B577DA74}" dt="2025-02-13T22:15:49.782" v="1122"/>
        <pc:sldMkLst>
          <pc:docMk/>
          <pc:sldMk cId="3319240217" sldId="256"/>
        </pc:sldMkLst>
        <pc:spChg chg="mod">
          <ac:chgData name="Bodiga, Ms. Snehitha" userId="01e81f17-5ee6-42fc-a163-bc6d4bd4c732" providerId="ADAL" clId="{B23B8355-0A6E-9C46-B4D4-A249B577DA74}" dt="2025-02-13T21:50:02.877" v="858" actId="26606"/>
          <ac:spMkLst>
            <pc:docMk/>
            <pc:sldMk cId="3319240217" sldId="256"/>
            <ac:spMk id="2" creationId="{5D2ADAF0-C651-2B31-3D2A-3FC568B474C6}"/>
          </ac:spMkLst>
        </pc:spChg>
        <pc:spChg chg="mod">
          <ac:chgData name="Bodiga, Ms. Snehitha" userId="01e81f17-5ee6-42fc-a163-bc6d4bd4c732" providerId="ADAL" clId="{B23B8355-0A6E-9C46-B4D4-A249B577DA74}" dt="2025-02-13T21:54:51.591" v="866" actId="20577"/>
          <ac:spMkLst>
            <pc:docMk/>
            <pc:sldMk cId="3319240217" sldId="256"/>
            <ac:spMk id="3" creationId="{B0F0FDBC-C579-25F9-BEB0-24F0D34FEF07}"/>
          </ac:spMkLst>
        </pc:spChg>
        <pc:picChg chg="mod">
          <ac:chgData name="Bodiga, Ms. Snehitha" userId="01e81f17-5ee6-42fc-a163-bc6d4bd4c732" providerId="ADAL" clId="{B23B8355-0A6E-9C46-B4D4-A249B577DA74}" dt="2025-02-13T21:50:02.877" v="858" actId="26606"/>
          <ac:picMkLst>
            <pc:docMk/>
            <pc:sldMk cId="3319240217" sldId="256"/>
            <ac:picMk id="4" creationId="{23285AFE-6827-1265-A91B-A35545F27CB0}"/>
          </ac:picMkLst>
        </pc:pic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4142977459" sldId="257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4142977459" sldId="257"/>
            <ac:spMk id="2" creationId="{64DD1ED5-2097-52C2-A6D9-CA3D0F3428C0}"/>
          </ac:spMkLst>
        </pc:sp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1187466220" sldId="258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1187466220" sldId="258"/>
            <ac:spMk id="2" creationId="{25CCB9D4-766C-0FEB-FC27-43D13E71897F}"/>
          </ac:spMkLst>
        </pc:sp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2136632530" sldId="259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2136632530" sldId="259"/>
            <ac:spMk id="2" creationId="{E29BAEED-03BE-9496-35B3-2A1C599A19F3}"/>
          </ac:spMkLst>
        </pc:sp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3857802172" sldId="260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3857802172" sldId="260"/>
            <ac:spMk id="2" creationId="{42B37BEA-2B37-EF3B-D664-09A693C30BEB}"/>
          </ac:spMkLst>
        </pc:sp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226672143" sldId="261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226672143" sldId="261"/>
            <ac:spMk id="2" creationId="{03B09AC9-DDA1-A3FB-62AA-5BE07B18A162}"/>
          </ac:spMkLst>
        </pc:sp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2482834548" sldId="262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2482834548" sldId="262"/>
            <ac:spMk id="2" creationId="{8A51A57E-EB59-BC4F-EBB6-C88E897253A9}"/>
          </ac:spMkLst>
        </pc:spChg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1513570747" sldId="263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1513570747" sldId="263"/>
            <ac:spMk id="2" creationId="{CAB27722-D6D1-4949-AA62-E478325F1F16}"/>
          </ac:spMkLst>
        </pc:spChg>
      </pc:sldChg>
      <pc:sldChg chg="setBg">
        <pc:chgData name="Bodiga, Ms. Snehitha" userId="01e81f17-5ee6-42fc-a163-bc6d4bd4c732" providerId="ADAL" clId="{B23B8355-0A6E-9C46-B4D4-A249B577DA74}" dt="2025-02-13T22:15:49.782" v="1122"/>
        <pc:sldMkLst>
          <pc:docMk/>
          <pc:sldMk cId="767859851" sldId="264"/>
        </pc:sldMkLst>
      </pc:sldChg>
      <pc:sldChg chg="modSp setBg">
        <pc:chgData name="Bodiga, Ms. Snehitha" userId="01e81f17-5ee6-42fc-a163-bc6d4bd4c732" providerId="ADAL" clId="{B23B8355-0A6E-9C46-B4D4-A249B577DA74}" dt="2025-02-13T22:15:49.782" v="1122"/>
        <pc:sldMkLst>
          <pc:docMk/>
          <pc:sldMk cId="3813270278" sldId="265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3813270278" sldId="265"/>
            <ac:spMk id="2" creationId="{CB9F5F16-03F8-A160-8AFE-17F43250A1B4}"/>
          </ac:spMkLst>
        </pc:spChg>
      </pc:sldChg>
      <pc:sldChg chg="setBg">
        <pc:chgData name="Bodiga, Ms. Snehitha" userId="01e81f17-5ee6-42fc-a163-bc6d4bd4c732" providerId="ADAL" clId="{B23B8355-0A6E-9C46-B4D4-A249B577DA74}" dt="2025-02-13T22:15:49.782" v="1122"/>
        <pc:sldMkLst>
          <pc:docMk/>
          <pc:sldMk cId="2929860300" sldId="266"/>
        </pc:sldMkLst>
      </pc:sldChg>
      <pc:sldChg chg="setBg">
        <pc:chgData name="Bodiga, Ms. Snehitha" userId="01e81f17-5ee6-42fc-a163-bc6d4bd4c732" providerId="ADAL" clId="{B23B8355-0A6E-9C46-B4D4-A249B577DA74}" dt="2025-02-13T22:15:49.782" v="1122"/>
        <pc:sldMkLst>
          <pc:docMk/>
          <pc:sldMk cId="790794370" sldId="267"/>
        </pc:sldMkLst>
      </pc:sldChg>
      <pc:sldChg chg="addSp delSp modSp new del mod setBg delDesignElem">
        <pc:chgData name="Bodiga, Ms. Snehitha" userId="01e81f17-5ee6-42fc-a163-bc6d4bd4c732" providerId="ADAL" clId="{B23B8355-0A6E-9C46-B4D4-A249B577DA74}" dt="2025-02-13T21:33:48.109" v="139" actId="2696"/>
        <pc:sldMkLst>
          <pc:docMk/>
          <pc:sldMk cId="3124677053" sldId="268"/>
        </pc:sldMkLst>
        <pc:spChg chg="mod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2" creationId="{5889CEF6-2154-49FD-E73B-350E76CF320A}"/>
          </ac:spMkLst>
        </pc:spChg>
        <pc:spChg chg="del">
          <ac:chgData name="Bodiga, Ms. Snehitha" userId="01e81f17-5ee6-42fc-a163-bc6d4bd4c732" providerId="ADAL" clId="{B23B8355-0A6E-9C46-B4D4-A249B577DA74}" dt="2025-02-13T21:13:52.097" v="22"/>
          <ac:spMkLst>
            <pc:docMk/>
            <pc:sldMk cId="3124677053" sldId="268"/>
            <ac:spMk id="3" creationId="{9AE6B940-A03B-8060-4FC8-87DB89A3CED2}"/>
          </ac:spMkLst>
        </pc:spChg>
        <pc:spChg chg="add del">
          <ac:chgData name="Bodiga, Ms. Snehitha" userId="01e81f17-5ee6-42fc-a163-bc6d4bd4c732" providerId="ADAL" clId="{B23B8355-0A6E-9C46-B4D4-A249B577DA74}" dt="2025-02-13T21:17:27.152" v="85"/>
          <ac:spMkLst>
            <pc:docMk/>
            <pc:sldMk cId="3124677053" sldId="268"/>
            <ac:spMk id="6" creationId="{23D9B6CF-87DD-47C7-B38D-7C5353D4DC9D}"/>
          </ac:spMkLst>
        </pc:spChg>
        <pc:spChg chg="add del">
          <ac:chgData name="Bodiga, Ms. Snehitha" userId="01e81f17-5ee6-42fc-a163-bc6d4bd4c732" providerId="ADAL" clId="{B23B8355-0A6E-9C46-B4D4-A249B577DA74}" dt="2025-02-13T21:17:27.152" v="85"/>
          <ac:spMkLst>
            <pc:docMk/>
            <pc:sldMk cId="3124677053" sldId="268"/>
            <ac:spMk id="7" creationId="{EFE2328B-DA12-4B90-BD82-3CCF13AF6C83}"/>
          </ac:spMkLst>
        </pc:spChg>
        <pc:spChg chg="add del">
          <ac:chgData name="Bodiga, Ms. Snehitha" userId="01e81f17-5ee6-42fc-a163-bc6d4bd4c732" providerId="ADAL" clId="{B23B8355-0A6E-9C46-B4D4-A249B577DA74}" dt="2025-02-13T21:17:27.152" v="85"/>
          <ac:spMkLst>
            <pc:docMk/>
            <pc:sldMk cId="3124677053" sldId="268"/>
            <ac:spMk id="8" creationId="{F77FF0B6-332F-4842-A5F8-EA360BD5FF84}"/>
          </ac:spMkLst>
        </pc:spChg>
        <pc:spChg chg="add del">
          <ac:chgData name="Bodiga, Ms. Snehitha" userId="01e81f17-5ee6-42fc-a163-bc6d4bd4c732" providerId="ADAL" clId="{B23B8355-0A6E-9C46-B4D4-A249B577DA74}" dt="2025-02-13T21:14:12.600" v="26" actId="26606"/>
          <ac:spMkLst>
            <pc:docMk/>
            <pc:sldMk cId="3124677053" sldId="268"/>
            <ac:spMk id="9" creationId="{25F64367-9171-455F-9283-AC21BC55AE65}"/>
          </ac:spMkLst>
        </pc:spChg>
        <pc:spChg chg="add del">
          <ac:chgData name="Bodiga, Ms. Snehitha" userId="01e81f17-5ee6-42fc-a163-bc6d4bd4c732" providerId="ADAL" clId="{B23B8355-0A6E-9C46-B4D4-A249B577DA74}" dt="2025-02-13T21:19:43.995" v="99" actId="26606"/>
          <ac:spMkLst>
            <pc:docMk/>
            <pc:sldMk cId="3124677053" sldId="268"/>
            <ac:spMk id="10" creationId="{23D9B6CF-87DD-47C7-B38D-7C5353D4DC9D}"/>
          </ac:spMkLst>
        </pc:spChg>
        <pc:spChg chg="add del">
          <ac:chgData name="Bodiga, Ms. Snehitha" userId="01e81f17-5ee6-42fc-a163-bc6d4bd4c732" providerId="ADAL" clId="{B23B8355-0A6E-9C46-B4D4-A249B577DA74}" dt="2025-02-13T21:14:12.600" v="26" actId="26606"/>
          <ac:spMkLst>
            <pc:docMk/>
            <pc:sldMk cId="3124677053" sldId="268"/>
            <ac:spMk id="11" creationId="{EC603A95-5798-4F9F-80E4-CF53F302AA42}"/>
          </ac:spMkLst>
        </pc:spChg>
        <pc:spChg chg="add del">
          <ac:chgData name="Bodiga, Ms. Snehitha" userId="01e81f17-5ee6-42fc-a163-bc6d4bd4c732" providerId="ADAL" clId="{B23B8355-0A6E-9C46-B4D4-A249B577DA74}" dt="2025-02-13T21:19:43.995" v="99" actId="26606"/>
          <ac:spMkLst>
            <pc:docMk/>
            <pc:sldMk cId="3124677053" sldId="268"/>
            <ac:spMk id="12" creationId="{EFE2328B-DA12-4B90-BD82-3CCF13AF6C83}"/>
          </ac:spMkLst>
        </pc:spChg>
        <pc:spChg chg="add del">
          <ac:chgData name="Bodiga, Ms. Snehitha" userId="01e81f17-5ee6-42fc-a163-bc6d4bd4c732" providerId="ADAL" clId="{B23B8355-0A6E-9C46-B4D4-A249B577DA74}" dt="2025-02-13T21:14:12.600" v="26" actId="26606"/>
          <ac:spMkLst>
            <pc:docMk/>
            <pc:sldMk cId="3124677053" sldId="268"/>
            <ac:spMk id="13" creationId="{884F012D-6CD6-46AF-A834-6B0CA93008D6}"/>
          </ac:spMkLst>
        </pc:spChg>
        <pc:spChg chg="add del">
          <ac:chgData name="Bodiga, Ms. Snehitha" userId="01e81f17-5ee6-42fc-a163-bc6d4bd4c732" providerId="ADAL" clId="{B23B8355-0A6E-9C46-B4D4-A249B577DA74}" dt="2025-02-13T21:19:43.995" v="99" actId="26606"/>
          <ac:spMkLst>
            <pc:docMk/>
            <pc:sldMk cId="3124677053" sldId="268"/>
            <ac:spMk id="14" creationId="{F77FF0B6-332F-4842-A5F8-EA360BD5FF84}"/>
          </ac:spMkLst>
        </pc:spChg>
        <pc:spChg chg="add del">
          <ac:chgData name="Bodiga, Ms. Snehitha" userId="01e81f17-5ee6-42fc-a163-bc6d4bd4c732" providerId="ADAL" clId="{B23B8355-0A6E-9C46-B4D4-A249B577DA74}" dt="2025-02-13T21:14:43.169" v="33" actId="26606"/>
          <ac:spMkLst>
            <pc:docMk/>
            <pc:sldMk cId="3124677053" sldId="268"/>
            <ac:spMk id="15" creationId="{93F0ADB5-A0B4-4B01-A8C4-FDC34CE22BD4}"/>
          </ac:spMkLst>
        </pc:spChg>
        <pc:spChg chg="add del">
          <ac:chgData name="Bodiga, Ms. Snehitha" userId="01e81f17-5ee6-42fc-a163-bc6d4bd4c732" providerId="ADAL" clId="{B23B8355-0A6E-9C46-B4D4-A249B577DA74}" dt="2025-02-13T21:14:43.169" v="33" actId="26606"/>
          <ac:spMkLst>
            <pc:docMk/>
            <pc:sldMk cId="3124677053" sldId="268"/>
            <ac:spMk id="16" creationId="{AA6D0FDE-0241-4C21-A720-A69475358235}"/>
          </ac:spMkLst>
        </pc:spChg>
        <pc:spChg chg="add del">
          <ac:chgData name="Bodiga, Ms. Snehitha" userId="01e81f17-5ee6-42fc-a163-bc6d4bd4c732" providerId="ADAL" clId="{B23B8355-0A6E-9C46-B4D4-A249B577DA74}" dt="2025-02-13T21:20:58.807" v="108" actId="26606"/>
          <ac:spMkLst>
            <pc:docMk/>
            <pc:sldMk cId="3124677053" sldId="268"/>
            <ac:spMk id="17" creationId="{5FA21C72-692C-49FD-9EB4-DDDDDEBD4BD6}"/>
          </ac:spMkLst>
        </pc:spChg>
        <pc:spChg chg="add del">
          <ac:chgData name="Bodiga, Ms. Snehitha" userId="01e81f17-5ee6-42fc-a163-bc6d4bd4c732" providerId="ADAL" clId="{B23B8355-0A6E-9C46-B4D4-A249B577DA74}" dt="2025-02-13T21:20:58.807" v="108" actId="26606"/>
          <ac:spMkLst>
            <pc:docMk/>
            <pc:sldMk cId="3124677053" sldId="268"/>
            <ac:spMk id="18" creationId="{FBAF941A-6830-47A3-B63C-7C7B66AEA73B}"/>
          </ac:spMkLst>
        </pc:spChg>
        <pc:spChg chg="add del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20" creationId="{5656E013-C5D1-40E8-A11B-562F6A03EC1B}"/>
          </ac:spMkLst>
        </pc:spChg>
        <pc:spChg chg="add del">
          <ac:chgData name="Bodiga, Ms. Snehitha" userId="01e81f17-5ee6-42fc-a163-bc6d4bd4c732" providerId="ADAL" clId="{B23B8355-0A6E-9C46-B4D4-A249B577DA74}" dt="2025-02-13T21:14:30.227" v="30" actId="26606"/>
          <ac:spMkLst>
            <pc:docMk/>
            <pc:sldMk cId="3124677053" sldId="268"/>
            <ac:spMk id="21" creationId="{4E866FF9-A729-45F0-A163-10E89E871602}"/>
          </ac:spMkLst>
        </pc:spChg>
        <pc:spChg chg="add del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22" creationId="{402D63F4-B0E1-4039-90FD-768B7B23BC10}"/>
          </ac:spMkLst>
        </pc:spChg>
        <pc:spChg chg="add del">
          <ac:chgData name="Bodiga, Ms. Snehitha" userId="01e81f17-5ee6-42fc-a163-bc6d4bd4c732" providerId="ADAL" clId="{B23B8355-0A6E-9C46-B4D4-A249B577DA74}" dt="2025-02-13T21:14:30.227" v="30" actId="26606"/>
          <ac:spMkLst>
            <pc:docMk/>
            <pc:sldMk cId="3124677053" sldId="268"/>
            <ac:spMk id="23" creationId="{A804366F-2366-4688-98E7-B101C7BC6146}"/>
          </ac:spMkLst>
        </pc:spChg>
        <pc:spChg chg="add del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24" creationId="{4F6B2ECC-5166-473E-8533-737B9B819447}"/>
          </ac:spMkLst>
        </pc:spChg>
        <pc:spChg chg="add del">
          <ac:chgData name="Bodiga, Ms. Snehitha" userId="01e81f17-5ee6-42fc-a163-bc6d4bd4c732" providerId="ADAL" clId="{B23B8355-0A6E-9C46-B4D4-A249B577DA74}" dt="2025-02-13T21:14:43.150" v="32" actId="26606"/>
          <ac:spMkLst>
            <pc:docMk/>
            <pc:sldMk cId="3124677053" sldId="268"/>
            <ac:spMk id="25" creationId="{419501C6-F015-4273-AF88-E0F6C853899F}"/>
          </ac:spMkLst>
        </pc:spChg>
        <pc:spChg chg="add del">
          <ac:chgData name="Bodiga, Ms. Snehitha" userId="01e81f17-5ee6-42fc-a163-bc6d4bd4c732" providerId="ADAL" clId="{B23B8355-0A6E-9C46-B4D4-A249B577DA74}" dt="2025-02-13T21:14:43.150" v="32" actId="26606"/>
          <ac:spMkLst>
            <pc:docMk/>
            <pc:sldMk cId="3124677053" sldId="268"/>
            <ac:spMk id="26" creationId="{CA677DB7-5829-45BD-9754-5EC484CC4253}"/>
          </ac:spMkLst>
        </pc:spChg>
        <pc:spChg chg="add del">
          <ac:chgData name="Bodiga, Ms. Snehitha" userId="01e81f17-5ee6-42fc-a163-bc6d4bd4c732" providerId="ADAL" clId="{B23B8355-0A6E-9C46-B4D4-A249B577DA74}" dt="2025-02-13T21:30:12.142" v="133" actId="26606"/>
          <ac:spMkLst>
            <pc:docMk/>
            <pc:sldMk cId="3124677053" sldId="268"/>
            <ac:spMk id="27" creationId="{23D9B6CF-87DD-47C7-B38D-7C5353D4DC9D}"/>
          </ac:spMkLst>
        </pc:spChg>
        <pc:spChg chg="add del">
          <ac:chgData name="Bodiga, Ms. Snehitha" userId="01e81f17-5ee6-42fc-a163-bc6d4bd4c732" providerId="ADAL" clId="{B23B8355-0A6E-9C46-B4D4-A249B577DA74}" dt="2025-02-13T21:14:49.025" v="35"/>
          <ac:spMkLst>
            <pc:docMk/>
            <pc:sldMk cId="3124677053" sldId="268"/>
            <ac:spMk id="28" creationId="{419501C6-F015-4273-AF88-E0F6C853899F}"/>
          </ac:spMkLst>
        </pc:spChg>
        <pc:spChg chg="add del">
          <ac:chgData name="Bodiga, Ms. Snehitha" userId="01e81f17-5ee6-42fc-a163-bc6d4bd4c732" providerId="ADAL" clId="{B23B8355-0A6E-9C46-B4D4-A249B577DA74}" dt="2025-02-13T21:14:49.025" v="35"/>
          <ac:spMkLst>
            <pc:docMk/>
            <pc:sldMk cId="3124677053" sldId="268"/>
            <ac:spMk id="29" creationId="{CA677DB7-5829-45BD-9754-5EC484CC4253}"/>
          </ac:spMkLst>
        </pc:spChg>
        <pc:spChg chg="add del">
          <ac:chgData name="Bodiga, Ms. Snehitha" userId="01e81f17-5ee6-42fc-a163-bc6d4bd4c732" providerId="ADAL" clId="{B23B8355-0A6E-9C46-B4D4-A249B577DA74}" dt="2025-02-13T21:30:12.142" v="133" actId="26606"/>
          <ac:spMkLst>
            <pc:docMk/>
            <pc:sldMk cId="3124677053" sldId="268"/>
            <ac:spMk id="31" creationId="{EFE2328B-DA12-4B90-BD82-3CCF13AF6C83}"/>
          </ac:spMkLst>
        </pc:spChg>
        <pc:spChg chg="add del">
          <ac:chgData name="Bodiga, Ms. Snehitha" userId="01e81f17-5ee6-42fc-a163-bc6d4bd4c732" providerId="ADAL" clId="{B23B8355-0A6E-9C46-B4D4-A249B577DA74}" dt="2025-02-13T21:30:12.142" v="133" actId="26606"/>
          <ac:spMkLst>
            <pc:docMk/>
            <pc:sldMk cId="3124677053" sldId="268"/>
            <ac:spMk id="33" creationId="{F77FF0B6-332F-4842-A5F8-EA360BD5FF84}"/>
          </ac:spMkLst>
        </pc:spChg>
        <pc:spChg chg="add del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35" creationId="{23D9B6CF-87DD-47C7-B38D-7C5353D4DC9D}"/>
          </ac:spMkLst>
        </pc:spChg>
        <pc:spChg chg="add del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36" creationId="{EFE2328B-DA12-4B90-BD82-3CCF13AF6C83}"/>
          </ac:spMkLst>
        </pc:spChg>
        <pc:spChg chg="add del">
          <ac:chgData name="Bodiga, Ms. Snehitha" userId="01e81f17-5ee6-42fc-a163-bc6d4bd4c732" providerId="ADAL" clId="{B23B8355-0A6E-9C46-B4D4-A249B577DA74}" dt="2025-02-13T21:30:21.201" v="135" actId="26606"/>
          <ac:spMkLst>
            <pc:docMk/>
            <pc:sldMk cId="3124677053" sldId="268"/>
            <ac:spMk id="37" creationId="{F77FF0B6-332F-4842-A5F8-EA360BD5FF84}"/>
          </ac:spMkLst>
        </pc:spChg>
        <pc:graphicFrameChg chg="add mod modGraphic">
          <ac:chgData name="Bodiga, Ms. Snehitha" userId="01e81f17-5ee6-42fc-a163-bc6d4bd4c732" providerId="ADAL" clId="{B23B8355-0A6E-9C46-B4D4-A249B577DA74}" dt="2025-02-13T21:33:31.947" v="137" actId="6549"/>
          <ac:graphicFrameMkLst>
            <pc:docMk/>
            <pc:sldMk cId="3124677053" sldId="268"/>
            <ac:graphicFrameMk id="4" creationId="{AE9D16CC-CCE4-5986-FA33-432E4125064E}"/>
          </ac:graphicFrameMkLst>
        </pc:graphicFrameChg>
      </pc:sldChg>
      <pc:sldChg chg="addSp delSp modSp new mod">
        <pc:chgData name="Bodiga, Ms. Snehitha" userId="01e81f17-5ee6-42fc-a163-bc6d4bd4c732" providerId="ADAL" clId="{B23B8355-0A6E-9C46-B4D4-A249B577DA74}" dt="2025-02-13T21:22:34.152" v="118" actId="20577"/>
        <pc:sldMkLst>
          <pc:docMk/>
          <pc:sldMk cId="3907984262" sldId="269"/>
        </pc:sldMkLst>
        <pc:spChg chg="mod">
          <ac:chgData name="Bodiga, Ms. Snehitha" userId="01e81f17-5ee6-42fc-a163-bc6d4bd4c732" providerId="ADAL" clId="{B23B8355-0A6E-9C46-B4D4-A249B577DA74}" dt="2025-02-13T21:17:28.184" v="86"/>
          <ac:spMkLst>
            <pc:docMk/>
            <pc:sldMk cId="3907984262" sldId="269"/>
            <ac:spMk id="2" creationId="{ECFC02E6-CA9A-DA66-6C74-5FB61DDE10CB}"/>
          </ac:spMkLst>
        </pc:spChg>
        <pc:spChg chg="del">
          <ac:chgData name="Bodiga, Ms. Snehitha" userId="01e81f17-5ee6-42fc-a163-bc6d4bd4c732" providerId="ADAL" clId="{B23B8355-0A6E-9C46-B4D4-A249B577DA74}" dt="2025-02-13T21:17:08.123" v="83"/>
          <ac:spMkLst>
            <pc:docMk/>
            <pc:sldMk cId="3907984262" sldId="269"/>
            <ac:spMk id="3" creationId="{0FAC9EE8-53D1-41CC-BF29-627296D41ED8}"/>
          </ac:spMkLst>
        </pc:spChg>
        <pc:spChg chg="add">
          <ac:chgData name="Bodiga, Ms. Snehitha" userId="01e81f17-5ee6-42fc-a163-bc6d4bd4c732" providerId="ADAL" clId="{B23B8355-0A6E-9C46-B4D4-A249B577DA74}" dt="2025-02-13T21:17:08.123" v="83"/>
          <ac:spMkLst>
            <pc:docMk/>
            <pc:sldMk cId="3907984262" sldId="269"/>
            <ac:spMk id="5" creationId="{A3E7EC08-5595-D82D-C8E5-11233F8A8FD2}"/>
          </ac:spMkLst>
        </pc:spChg>
        <pc:graphicFrameChg chg="add mod modGraphic">
          <ac:chgData name="Bodiga, Ms. Snehitha" userId="01e81f17-5ee6-42fc-a163-bc6d4bd4c732" providerId="ADAL" clId="{B23B8355-0A6E-9C46-B4D4-A249B577DA74}" dt="2025-02-13T21:22:34.152" v="118" actId="20577"/>
          <ac:graphicFrameMkLst>
            <pc:docMk/>
            <pc:sldMk cId="3907984262" sldId="269"/>
            <ac:graphicFrameMk id="4" creationId="{4A6648F9-528C-A00E-63CF-4602BD66A321}"/>
          </ac:graphicFrameMkLst>
        </pc:graphicFrameChg>
      </pc:sldChg>
      <pc:sldChg chg="addSp modSp new mod setBg">
        <pc:chgData name="Bodiga, Ms. Snehitha" userId="01e81f17-5ee6-42fc-a163-bc6d4bd4c732" providerId="ADAL" clId="{B23B8355-0A6E-9C46-B4D4-A249B577DA74}" dt="2025-02-13T22:15:49.782" v="1122"/>
        <pc:sldMkLst>
          <pc:docMk/>
          <pc:sldMk cId="3437059747" sldId="270"/>
        </pc:sldMkLst>
        <pc:spChg chg="mod">
          <ac:chgData name="Bodiga, Ms. Snehitha" userId="01e81f17-5ee6-42fc-a163-bc6d4bd4c732" providerId="ADAL" clId="{B23B8355-0A6E-9C46-B4D4-A249B577DA74}" dt="2025-02-13T21:36:31.566" v="171" actId="26606"/>
          <ac:spMkLst>
            <pc:docMk/>
            <pc:sldMk cId="3437059747" sldId="270"/>
            <ac:spMk id="2" creationId="{8F9A2943-B929-E280-246C-A858085A61DA}"/>
          </ac:spMkLst>
        </pc:spChg>
        <pc:spChg chg="mod">
          <ac:chgData name="Bodiga, Ms. Snehitha" userId="01e81f17-5ee6-42fc-a163-bc6d4bd4c732" providerId="ADAL" clId="{B23B8355-0A6E-9C46-B4D4-A249B577DA74}" dt="2025-02-13T21:37:21.817" v="175" actId="5793"/>
          <ac:spMkLst>
            <pc:docMk/>
            <pc:sldMk cId="3437059747" sldId="270"/>
            <ac:spMk id="3" creationId="{56F3EFCA-E15A-6741-5514-703EED2BB95A}"/>
          </ac:spMkLst>
        </pc:spChg>
        <pc:spChg chg="add">
          <ac:chgData name="Bodiga, Ms. Snehitha" userId="01e81f17-5ee6-42fc-a163-bc6d4bd4c732" providerId="ADAL" clId="{B23B8355-0A6E-9C46-B4D4-A249B577DA74}" dt="2025-02-13T21:36:31.566" v="171" actId="26606"/>
          <ac:spMkLst>
            <pc:docMk/>
            <pc:sldMk cId="3437059747" sldId="270"/>
            <ac:spMk id="8" creationId="{C33976D1-3430-450C-A978-87A9A6E8E71F}"/>
          </ac:spMkLst>
        </pc:spChg>
        <pc:spChg chg="add">
          <ac:chgData name="Bodiga, Ms. Snehitha" userId="01e81f17-5ee6-42fc-a163-bc6d4bd4c732" providerId="ADAL" clId="{B23B8355-0A6E-9C46-B4D4-A249B577DA74}" dt="2025-02-13T21:36:31.566" v="171" actId="26606"/>
          <ac:spMkLst>
            <pc:docMk/>
            <pc:sldMk cId="3437059747" sldId="270"/>
            <ac:spMk id="10" creationId="{7D6AAC78-7D86-415A-ADC1-2B474807960C}"/>
          </ac:spMkLst>
        </pc:spChg>
        <pc:spChg chg="add">
          <ac:chgData name="Bodiga, Ms. Snehitha" userId="01e81f17-5ee6-42fc-a163-bc6d4bd4c732" providerId="ADAL" clId="{B23B8355-0A6E-9C46-B4D4-A249B577DA74}" dt="2025-02-13T21:36:31.566" v="171" actId="26606"/>
          <ac:spMkLst>
            <pc:docMk/>
            <pc:sldMk cId="3437059747" sldId="270"/>
            <ac:spMk id="12" creationId="{F2A658D9-F185-44F1-BA33-D50320D1D078}"/>
          </ac:spMkLst>
        </pc:spChg>
      </pc:sldChg>
      <pc:sldChg chg="addSp delSp modSp new mod setBg">
        <pc:chgData name="Bodiga, Ms. Snehitha" userId="01e81f17-5ee6-42fc-a163-bc6d4bd4c732" providerId="ADAL" clId="{B23B8355-0A6E-9C46-B4D4-A249B577DA74}" dt="2025-02-13T22:34:33.448" v="1311" actId="14100"/>
        <pc:sldMkLst>
          <pc:docMk/>
          <pc:sldMk cId="1273219324" sldId="271"/>
        </pc:sldMkLst>
        <pc:spChg chg="mod">
          <ac:chgData name="Bodiga, Ms. Snehitha" userId="01e81f17-5ee6-42fc-a163-bc6d4bd4c732" providerId="ADAL" clId="{B23B8355-0A6E-9C46-B4D4-A249B577DA74}" dt="2025-02-13T22:16:33.907" v="1135" actId="26606"/>
          <ac:spMkLst>
            <pc:docMk/>
            <pc:sldMk cId="1273219324" sldId="271"/>
            <ac:spMk id="2" creationId="{D74A70C9-E7F8-008B-2A79-E2EB7F941DFE}"/>
          </ac:spMkLst>
        </pc:spChg>
        <pc:spChg chg="mod ord">
          <ac:chgData name="Bodiga, Ms. Snehitha" userId="01e81f17-5ee6-42fc-a163-bc6d4bd4c732" providerId="ADAL" clId="{B23B8355-0A6E-9C46-B4D4-A249B577DA74}" dt="2025-02-13T22:16:33.907" v="1135" actId="26606"/>
          <ac:spMkLst>
            <pc:docMk/>
            <pc:sldMk cId="1273219324" sldId="271"/>
            <ac:spMk id="3" creationId="{397B79E9-84C0-1928-79EC-0E5ADF315D43}"/>
          </ac:spMkLst>
        </pc:spChg>
        <pc:spChg chg="add del mod">
          <ac:chgData name="Bodiga, Ms. Snehitha" userId="01e81f17-5ee6-42fc-a163-bc6d4bd4c732" providerId="ADAL" clId="{B23B8355-0A6E-9C46-B4D4-A249B577DA74}" dt="2025-02-13T22:29:08.243" v="1212"/>
          <ac:spMkLst>
            <pc:docMk/>
            <pc:sldMk cId="1273219324" sldId="271"/>
            <ac:spMk id="4" creationId="{6566B165-C8F5-23D3-E2A6-DFEB020730ED}"/>
          </ac:spMkLst>
        </pc:spChg>
        <pc:spChg chg="add del mod">
          <ac:chgData name="Bodiga, Ms. Snehitha" userId="01e81f17-5ee6-42fc-a163-bc6d4bd4c732" providerId="ADAL" clId="{B23B8355-0A6E-9C46-B4D4-A249B577DA74}" dt="2025-02-13T22:30:40.630" v="1276"/>
          <ac:spMkLst>
            <pc:docMk/>
            <pc:sldMk cId="1273219324" sldId="271"/>
            <ac:spMk id="6" creationId="{D4DDABA5-DD3C-F9FB-5C0F-F42DC3E6604B}"/>
          </ac:spMkLst>
        </pc:spChg>
        <pc:spChg chg="add mod">
          <ac:chgData name="Bodiga, Ms. Snehitha" userId="01e81f17-5ee6-42fc-a163-bc6d4bd4c732" providerId="ADAL" clId="{B23B8355-0A6E-9C46-B4D4-A249B577DA74}" dt="2025-02-13T22:31:06.606" v="1281" actId="14100"/>
          <ac:spMkLst>
            <pc:docMk/>
            <pc:sldMk cId="1273219324" sldId="271"/>
            <ac:spMk id="8" creationId="{AC70C126-F1ED-6474-5D6F-F07BFAAFC79C}"/>
          </ac:spMkLst>
        </pc:spChg>
        <pc:spChg chg="add del">
          <ac:chgData name="Bodiga, Ms. Snehitha" userId="01e81f17-5ee6-42fc-a163-bc6d4bd4c732" providerId="ADAL" clId="{B23B8355-0A6E-9C46-B4D4-A249B577DA74}" dt="2025-02-13T22:16:33.907" v="1135" actId="26606"/>
          <ac:spMkLst>
            <pc:docMk/>
            <pc:sldMk cId="1273219324" sldId="271"/>
            <ac:spMk id="10" creationId="{879398A9-0D0D-4901-BDDF-B3D93CECA7B9}"/>
          </ac:spMkLst>
        </pc:spChg>
        <pc:spChg chg="add del">
          <ac:chgData name="Bodiga, Ms. Snehitha" userId="01e81f17-5ee6-42fc-a163-bc6d4bd4c732" providerId="ADAL" clId="{B23B8355-0A6E-9C46-B4D4-A249B577DA74}" dt="2025-02-13T22:16:33.907" v="1135" actId="26606"/>
          <ac:spMkLst>
            <pc:docMk/>
            <pc:sldMk cId="1273219324" sldId="271"/>
            <ac:spMk id="12" creationId="{011FEC3B-E514-4E21-B2CB-7903A73569E2}"/>
          </ac:spMkLst>
        </pc:spChg>
        <pc:spChg chg="add">
          <ac:chgData name="Bodiga, Ms. Snehitha" userId="01e81f17-5ee6-42fc-a163-bc6d4bd4c732" providerId="ADAL" clId="{B23B8355-0A6E-9C46-B4D4-A249B577DA74}" dt="2025-02-13T22:16:33.907" v="1135" actId="26606"/>
          <ac:spMkLst>
            <pc:docMk/>
            <pc:sldMk cId="1273219324" sldId="271"/>
            <ac:spMk id="17" creationId="{C7EC7370-FF9F-4131-8812-2123F5D9D48E}"/>
          </ac:spMkLst>
        </pc:spChg>
        <pc:spChg chg="add">
          <ac:chgData name="Bodiga, Ms. Snehitha" userId="01e81f17-5ee6-42fc-a163-bc6d4bd4c732" providerId="ADAL" clId="{B23B8355-0A6E-9C46-B4D4-A249B577DA74}" dt="2025-02-13T22:16:33.907" v="1135" actId="26606"/>
          <ac:spMkLst>
            <pc:docMk/>
            <pc:sldMk cId="1273219324" sldId="271"/>
            <ac:spMk id="19" creationId="{A3377563-4FF6-4DD0-B84A-CFBB8D783192}"/>
          </ac:spMkLst>
        </pc:spChg>
        <pc:picChg chg="add mod modCrop">
          <ac:chgData name="Bodiga, Ms. Snehitha" userId="01e81f17-5ee6-42fc-a163-bc6d4bd4c732" providerId="ADAL" clId="{B23B8355-0A6E-9C46-B4D4-A249B577DA74}" dt="2025-02-13T22:34:33.448" v="1311" actId="14100"/>
          <ac:picMkLst>
            <pc:docMk/>
            <pc:sldMk cId="1273219324" sldId="271"/>
            <ac:picMk id="5" creationId="{0161D4C3-2133-B0E5-8B74-AC0DE4426438}"/>
          </ac:picMkLst>
        </pc:picChg>
        <pc:picChg chg="add del">
          <ac:chgData name="Bodiga, Ms. Snehitha" userId="01e81f17-5ee6-42fc-a163-bc6d4bd4c732" providerId="ADAL" clId="{B23B8355-0A6E-9C46-B4D4-A249B577DA74}" dt="2025-02-13T22:03:27.064" v="930" actId="26606"/>
          <ac:picMkLst>
            <pc:docMk/>
            <pc:sldMk cId="1273219324" sldId="271"/>
            <ac:picMk id="7" creationId="{10E7B913-0381-D710-D648-BC224946EF28}"/>
          </ac:picMkLst>
        </pc:picChg>
      </pc:sldChg>
      <pc:sldChg chg="addSp delSp modSp new mod setBg">
        <pc:chgData name="Bodiga, Ms. Snehitha" userId="01e81f17-5ee6-42fc-a163-bc6d4bd4c732" providerId="ADAL" clId="{B23B8355-0A6E-9C46-B4D4-A249B577DA74}" dt="2025-02-13T22:34:03.031" v="1306" actId="1076"/>
        <pc:sldMkLst>
          <pc:docMk/>
          <pc:sldMk cId="224432214" sldId="272"/>
        </pc:sldMkLst>
        <pc:spChg chg="mod">
          <ac:chgData name="Bodiga, Ms. Snehitha" userId="01e81f17-5ee6-42fc-a163-bc6d4bd4c732" providerId="ADAL" clId="{B23B8355-0A6E-9C46-B4D4-A249B577DA74}" dt="2025-02-13T22:16:44.045" v="1136" actId="26606"/>
          <ac:spMkLst>
            <pc:docMk/>
            <pc:sldMk cId="224432214" sldId="272"/>
            <ac:spMk id="2" creationId="{35D6B2E8-AEE5-B125-B79F-3F8D57625EEF}"/>
          </ac:spMkLst>
        </pc:spChg>
        <pc:spChg chg="mod ord">
          <ac:chgData name="Bodiga, Ms. Snehitha" userId="01e81f17-5ee6-42fc-a163-bc6d4bd4c732" providerId="ADAL" clId="{B23B8355-0A6E-9C46-B4D4-A249B577DA74}" dt="2025-02-13T22:16:44.045" v="1136" actId="26606"/>
          <ac:spMkLst>
            <pc:docMk/>
            <pc:sldMk cId="224432214" sldId="272"/>
            <ac:spMk id="3" creationId="{10F293EC-5E81-926D-B47A-6296CF160F46}"/>
          </ac:spMkLst>
        </pc:spChg>
        <pc:spChg chg="add mod">
          <ac:chgData name="Bodiga, Ms. Snehitha" userId="01e81f17-5ee6-42fc-a163-bc6d4bd4c732" providerId="ADAL" clId="{B23B8355-0A6E-9C46-B4D4-A249B577DA74}" dt="2025-02-13T22:32:41.907" v="1295"/>
          <ac:spMkLst>
            <pc:docMk/>
            <pc:sldMk cId="224432214" sldId="272"/>
            <ac:spMk id="4" creationId="{99B6B7D1-1F7C-BBC3-708F-3444771708E3}"/>
          </ac:spMkLst>
        </pc:spChg>
        <pc:spChg chg="add">
          <ac:chgData name="Bodiga, Ms. Snehitha" userId="01e81f17-5ee6-42fc-a163-bc6d4bd4c732" providerId="ADAL" clId="{B23B8355-0A6E-9C46-B4D4-A249B577DA74}" dt="2025-02-13T22:16:44.045" v="1136" actId="26606"/>
          <ac:spMkLst>
            <pc:docMk/>
            <pc:sldMk cId="224432214" sldId="272"/>
            <ac:spMk id="9" creationId="{C7EC7370-FF9F-4131-8812-2123F5D9D48E}"/>
          </ac:spMkLst>
        </pc:spChg>
        <pc:spChg chg="add del">
          <ac:chgData name="Bodiga, Ms. Snehitha" userId="01e81f17-5ee6-42fc-a163-bc6d4bd4c732" providerId="ADAL" clId="{B23B8355-0A6E-9C46-B4D4-A249B577DA74}" dt="2025-02-13T22:16:22.756" v="1133" actId="26606"/>
          <ac:spMkLst>
            <pc:docMk/>
            <pc:sldMk cId="224432214" sldId="272"/>
            <ac:spMk id="10" creationId="{879398A9-0D0D-4901-BDDF-B3D93CECA7B9}"/>
          </ac:spMkLst>
        </pc:spChg>
        <pc:spChg chg="add">
          <ac:chgData name="Bodiga, Ms. Snehitha" userId="01e81f17-5ee6-42fc-a163-bc6d4bd4c732" providerId="ADAL" clId="{B23B8355-0A6E-9C46-B4D4-A249B577DA74}" dt="2025-02-13T22:16:44.045" v="1136" actId="26606"/>
          <ac:spMkLst>
            <pc:docMk/>
            <pc:sldMk cId="224432214" sldId="272"/>
            <ac:spMk id="11" creationId="{A3377563-4FF6-4DD0-B84A-CFBB8D783192}"/>
          </ac:spMkLst>
        </pc:spChg>
        <pc:spChg chg="add del">
          <ac:chgData name="Bodiga, Ms. Snehitha" userId="01e81f17-5ee6-42fc-a163-bc6d4bd4c732" providerId="ADAL" clId="{B23B8355-0A6E-9C46-B4D4-A249B577DA74}" dt="2025-02-13T22:16:22.756" v="1133" actId="26606"/>
          <ac:spMkLst>
            <pc:docMk/>
            <pc:sldMk cId="224432214" sldId="272"/>
            <ac:spMk id="12" creationId="{011FEC3B-E514-4E21-B2CB-7903A73569E2}"/>
          </ac:spMkLst>
        </pc:spChg>
        <pc:spChg chg="add del">
          <ac:chgData name="Bodiga, Ms. Snehitha" userId="01e81f17-5ee6-42fc-a163-bc6d4bd4c732" providerId="ADAL" clId="{B23B8355-0A6E-9C46-B4D4-A249B577DA74}" dt="2025-02-13T22:16:09.892" v="1128" actId="26606"/>
          <ac:spMkLst>
            <pc:docMk/>
            <pc:sldMk cId="224432214" sldId="272"/>
            <ac:spMk id="14" creationId="{56533F40-045E-4E3D-9243-864CD4E58669}"/>
          </ac:spMkLst>
        </pc:spChg>
        <pc:spChg chg="add del">
          <ac:chgData name="Bodiga, Ms. Snehitha" userId="01e81f17-5ee6-42fc-a163-bc6d4bd4c732" providerId="ADAL" clId="{B23B8355-0A6E-9C46-B4D4-A249B577DA74}" dt="2025-02-13T22:16:09.892" v="1128" actId="26606"/>
          <ac:spMkLst>
            <pc:docMk/>
            <pc:sldMk cId="224432214" sldId="272"/>
            <ac:spMk id="15" creationId="{30402EC6-D845-41B3-BEBE-CB34D9BFEA60}"/>
          </ac:spMkLst>
        </pc:spChg>
        <pc:spChg chg="add del">
          <ac:chgData name="Bodiga, Ms. Snehitha" userId="01e81f17-5ee6-42fc-a163-bc6d4bd4c732" providerId="ADAL" clId="{B23B8355-0A6E-9C46-B4D4-A249B577DA74}" dt="2025-02-13T22:16:05.084" v="1124" actId="26606"/>
          <ac:spMkLst>
            <pc:docMk/>
            <pc:sldMk cId="224432214" sldId="272"/>
            <ac:spMk id="17" creationId="{56533F40-045E-4E3D-9243-864CD4E58669}"/>
          </ac:spMkLst>
        </pc:spChg>
        <pc:spChg chg="add del">
          <ac:chgData name="Bodiga, Ms. Snehitha" userId="01e81f17-5ee6-42fc-a163-bc6d4bd4c732" providerId="ADAL" clId="{B23B8355-0A6E-9C46-B4D4-A249B577DA74}" dt="2025-02-13T22:16:11.479" v="1130" actId="26606"/>
          <ac:spMkLst>
            <pc:docMk/>
            <pc:sldMk cId="224432214" sldId="272"/>
            <ac:spMk id="18" creationId="{6EA81D36-E15E-4BF8-936C-883B11DE9805}"/>
          </ac:spMkLst>
        </pc:spChg>
        <pc:spChg chg="add del">
          <ac:chgData name="Bodiga, Ms. Snehitha" userId="01e81f17-5ee6-42fc-a163-bc6d4bd4c732" providerId="ADAL" clId="{B23B8355-0A6E-9C46-B4D4-A249B577DA74}" dt="2025-02-13T22:16:05.084" v="1124" actId="26606"/>
          <ac:spMkLst>
            <pc:docMk/>
            <pc:sldMk cId="224432214" sldId="272"/>
            <ac:spMk id="19" creationId="{30402EC6-D845-41B3-BEBE-CB34D9BFEA60}"/>
          </ac:spMkLst>
        </pc:spChg>
        <pc:spChg chg="add del">
          <ac:chgData name="Bodiga, Ms. Snehitha" userId="01e81f17-5ee6-42fc-a163-bc6d4bd4c732" providerId="ADAL" clId="{B23B8355-0A6E-9C46-B4D4-A249B577DA74}" dt="2025-02-13T22:16:11.479" v="1130" actId="26606"/>
          <ac:spMkLst>
            <pc:docMk/>
            <pc:sldMk cId="224432214" sldId="272"/>
            <ac:spMk id="20" creationId="{6C793C47-93A8-40BA-A9B7-BBA12F48340F}"/>
          </ac:spMkLst>
        </pc:spChg>
        <pc:picChg chg="add mod modCrop">
          <ac:chgData name="Bodiga, Ms. Snehitha" userId="01e81f17-5ee6-42fc-a163-bc6d4bd4c732" providerId="ADAL" clId="{B23B8355-0A6E-9C46-B4D4-A249B577DA74}" dt="2025-02-13T22:34:03.031" v="1306" actId="1076"/>
          <ac:picMkLst>
            <pc:docMk/>
            <pc:sldMk cId="224432214" sldId="272"/>
            <ac:picMk id="7" creationId="{E026E802-1E51-6795-03A8-842700DC9429}"/>
          </ac:picMkLst>
        </pc:picChg>
      </pc:sldChg>
      <pc:sldChg chg="addSp delSp modSp new mod setBg">
        <pc:chgData name="Bodiga, Ms. Snehitha" userId="01e81f17-5ee6-42fc-a163-bc6d4bd4c732" providerId="ADAL" clId="{B23B8355-0A6E-9C46-B4D4-A249B577DA74}" dt="2025-02-13T22:34:10.179" v="1307" actId="14100"/>
        <pc:sldMkLst>
          <pc:docMk/>
          <pc:sldMk cId="3794110722" sldId="273"/>
        </pc:sldMkLst>
        <pc:spChg chg="mod">
          <ac:chgData name="Bodiga, Ms. Snehitha" userId="01e81f17-5ee6-42fc-a163-bc6d4bd4c732" providerId="ADAL" clId="{B23B8355-0A6E-9C46-B4D4-A249B577DA74}" dt="2025-02-13T22:18:11.062" v="1162" actId="26606"/>
          <ac:spMkLst>
            <pc:docMk/>
            <pc:sldMk cId="3794110722" sldId="273"/>
            <ac:spMk id="2" creationId="{DBBE44FA-0BDB-07EF-D8EE-EAE442B0B091}"/>
          </ac:spMkLst>
        </pc:spChg>
        <pc:spChg chg="mod">
          <ac:chgData name="Bodiga, Ms. Snehitha" userId="01e81f17-5ee6-42fc-a163-bc6d4bd4c732" providerId="ADAL" clId="{B23B8355-0A6E-9C46-B4D4-A249B577DA74}" dt="2025-02-13T22:21:02.260" v="1180" actId="26606"/>
          <ac:spMkLst>
            <pc:docMk/>
            <pc:sldMk cId="3794110722" sldId="273"/>
            <ac:spMk id="3" creationId="{97C74267-831F-ECAC-C86F-D6CAB0C1B162}"/>
          </ac:spMkLst>
        </pc:spChg>
        <pc:spChg chg="add mod">
          <ac:chgData name="Bodiga, Ms. Snehitha" userId="01e81f17-5ee6-42fc-a163-bc6d4bd4c732" providerId="ADAL" clId="{B23B8355-0A6E-9C46-B4D4-A249B577DA74}" dt="2025-02-13T22:33:48.289" v="1304"/>
          <ac:spMkLst>
            <pc:docMk/>
            <pc:sldMk cId="3794110722" sldId="273"/>
            <ac:spMk id="4" creationId="{EF3BD02C-C0D1-036E-B596-15595F95D9F1}"/>
          </ac:spMkLst>
        </pc:spChg>
        <pc:spChg chg="add del">
          <ac:chgData name="Bodiga, Ms. Snehitha" userId="01e81f17-5ee6-42fc-a163-bc6d4bd4c732" providerId="ADAL" clId="{B23B8355-0A6E-9C46-B4D4-A249B577DA74}" dt="2025-02-13T22:21:02.260" v="1180" actId="26606"/>
          <ac:spMkLst>
            <pc:docMk/>
            <pc:sldMk cId="3794110722" sldId="273"/>
            <ac:spMk id="10" creationId="{C7EC7370-FF9F-4131-8812-2123F5D9D48E}"/>
          </ac:spMkLst>
        </pc:spChg>
        <pc:spChg chg="add del">
          <ac:chgData name="Bodiga, Ms. Snehitha" userId="01e81f17-5ee6-42fc-a163-bc6d4bd4c732" providerId="ADAL" clId="{B23B8355-0A6E-9C46-B4D4-A249B577DA74}" dt="2025-02-13T22:21:02.260" v="1180" actId="26606"/>
          <ac:spMkLst>
            <pc:docMk/>
            <pc:sldMk cId="3794110722" sldId="273"/>
            <ac:spMk id="12" creationId="{A3377563-4FF6-4DD0-B84A-CFBB8D783192}"/>
          </ac:spMkLst>
        </pc:spChg>
        <pc:spChg chg="add">
          <ac:chgData name="Bodiga, Ms. Snehitha" userId="01e81f17-5ee6-42fc-a163-bc6d4bd4c732" providerId="ADAL" clId="{B23B8355-0A6E-9C46-B4D4-A249B577DA74}" dt="2025-02-13T22:21:02.260" v="1180" actId="26606"/>
          <ac:spMkLst>
            <pc:docMk/>
            <pc:sldMk cId="3794110722" sldId="273"/>
            <ac:spMk id="17" creationId="{C7EC7370-FF9F-4131-8812-2123F5D9D48E}"/>
          </ac:spMkLst>
        </pc:spChg>
        <pc:spChg chg="add">
          <ac:chgData name="Bodiga, Ms. Snehitha" userId="01e81f17-5ee6-42fc-a163-bc6d4bd4c732" providerId="ADAL" clId="{B23B8355-0A6E-9C46-B4D4-A249B577DA74}" dt="2025-02-13T22:21:02.260" v="1180" actId="26606"/>
          <ac:spMkLst>
            <pc:docMk/>
            <pc:sldMk cId="3794110722" sldId="273"/>
            <ac:spMk id="19" creationId="{A3377563-4FF6-4DD0-B84A-CFBB8D783192}"/>
          </ac:spMkLst>
        </pc:spChg>
        <pc:picChg chg="add mod modCrop">
          <ac:chgData name="Bodiga, Ms. Snehitha" userId="01e81f17-5ee6-42fc-a163-bc6d4bd4c732" providerId="ADAL" clId="{B23B8355-0A6E-9C46-B4D4-A249B577DA74}" dt="2025-02-13T22:34:10.179" v="1307" actId="14100"/>
          <ac:picMkLst>
            <pc:docMk/>
            <pc:sldMk cId="3794110722" sldId="273"/>
            <ac:picMk id="7" creationId="{2A50E445-407B-7511-60D4-D12BD5093B0E}"/>
          </ac:picMkLst>
        </pc:picChg>
      </pc:sldChg>
      <pc:sldChg chg="addSp modSp new mod setBg">
        <pc:chgData name="Bodiga, Ms. Snehitha" userId="01e81f17-5ee6-42fc-a163-bc6d4bd4c732" providerId="ADAL" clId="{B23B8355-0A6E-9C46-B4D4-A249B577DA74}" dt="2025-02-13T22:38:22.750" v="1382" actId="255"/>
        <pc:sldMkLst>
          <pc:docMk/>
          <pc:sldMk cId="3728307617" sldId="274"/>
        </pc:sldMkLst>
        <pc:spChg chg="mod">
          <ac:chgData name="Bodiga, Ms. Snehitha" userId="01e81f17-5ee6-42fc-a163-bc6d4bd4c732" providerId="ADAL" clId="{B23B8355-0A6E-9C46-B4D4-A249B577DA74}" dt="2025-02-13T22:38:11.945" v="1381" actId="26606"/>
          <ac:spMkLst>
            <pc:docMk/>
            <pc:sldMk cId="3728307617" sldId="274"/>
            <ac:spMk id="2" creationId="{11FCEF69-D54A-36EA-6ABD-96E3C8287461}"/>
          </ac:spMkLst>
        </pc:spChg>
        <pc:spChg chg="mod">
          <ac:chgData name="Bodiga, Ms. Snehitha" userId="01e81f17-5ee6-42fc-a163-bc6d4bd4c732" providerId="ADAL" clId="{B23B8355-0A6E-9C46-B4D4-A249B577DA74}" dt="2025-02-13T22:38:22.750" v="1382" actId="255"/>
          <ac:spMkLst>
            <pc:docMk/>
            <pc:sldMk cId="3728307617" sldId="274"/>
            <ac:spMk id="3" creationId="{8F1D5F60-3CA9-4CA4-4F23-D07949903856}"/>
          </ac:spMkLst>
        </pc:spChg>
        <pc:spChg chg="add">
          <ac:chgData name="Bodiga, Ms. Snehitha" userId="01e81f17-5ee6-42fc-a163-bc6d4bd4c732" providerId="ADAL" clId="{B23B8355-0A6E-9C46-B4D4-A249B577DA74}" dt="2025-02-13T22:38:11.945" v="1381" actId="26606"/>
          <ac:spMkLst>
            <pc:docMk/>
            <pc:sldMk cId="3728307617" sldId="274"/>
            <ac:spMk id="10" creationId="{879398A9-0D0D-4901-BDDF-B3D93CECA7B9}"/>
          </ac:spMkLst>
        </pc:spChg>
        <pc:spChg chg="add">
          <ac:chgData name="Bodiga, Ms. Snehitha" userId="01e81f17-5ee6-42fc-a163-bc6d4bd4c732" providerId="ADAL" clId="{B23B8355-0A6E-9C46-B4D4-A249B577DA74}" dt="2025-02-13T22:38:11.945" v="1381" actId="26606"/>
          <ac:spMkLst>
            <pc:docMk/>
            <pc:sldMk cId="3728307617" sldId="274"/>
            <ac:spMk id="12" creationId="{011FEC3B-E514-4E21-B2CB-7903A73569E2}"/>
          </ac:spMkLst>
        </pc:spChg>
        <pc:picChg chg="add">
          <ac:chgData name="Bodiga, Ms. Snehitha" userId="01e81f17-5ee6-42fc-a163-bc6d4bd4c732" providerId="ADAL" clId="{B23B8355-0A6E-9C46-B4D4-A249B577DA74}" dt="2025-02-13T22:38:11.945" v="1381" actId="26606"/>
          <ac:picMkLst>
            <pc:docMk/>
            <pc:sldMk cId="3728307617" sldId="274"/>
            <ac:picMk id="7" creationId="{B4C6E19A-F076-6C10-5009-1D6A45FFA148}"/>
          </ac:picMkLst>
        </pc:picChg>
      </pc:sldChg>
      <pc:sldMasterChg chg="setBg modSldLayout">
        <pc:chgData name="Bodiga, Ms. Snehitha" userId="01e81f17-5ee6-42fc-a163-bc6d4bd4c732" providerId="ADAL" clId="{B23B8355-0A6E-9C46-B4D4-A249B577DA74}" dt="2025-02-13T22:15:49.782" v="1122"/>
        <pc:sldMasterMkLst>
          <pc:docMk/>
          <pc:sldMasterMk cId="1213081014" sldId="2147484041"/>
        </pc:sldMasterMkLst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4163647159" sldId="2147484042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1815510853" sldId="2147484043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3994017591" sldId="2147484044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1315331112" sldId="2147484045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1517198976" sldId="2147484046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2558096387" sldId="2147484047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3943434029" sldId="2147484048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3719325472" sldId="2147484049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2832031268" sldId="2147484050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2515936821" sldId="2147484051"/>
          </pc:sldLayoutMkLst>
        </pc:sldLayoutChg>
        <pc:sldLayoutChg chg="setBg">
          <pc:chgData name="Bodiga, Ms. Snehitha" userId="01e81f17-5ee6-42fc-a163-bc6d4bd4c732" providerId="ADAL" clId="{B23B8355-0A6E-9C46-B4D4-A249B577DA74}" dt="2025-02-13T22:15:49.782" v="1122"/>
          <pc:sldLayoutMkLst>
            <pc:docMk/>
            <pc:sldMasterMk cId="1213081014" sldId="2147484041"/>
            <pc:sldLayoutMk cId="685023090" sldId="2147484052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6" Type="http://schemas.openxmlformats.org/officeDocument/2006/relationships/image" Target="../media/image32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image" Target="../media/image18.svg"/><Relationship Id="rId16" Type="http://schemas.openxmlformats.org/officeDocument/2006/relationships/image" Target="../media/image32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09B3C-F53C-42E0-97D8-204B712DF78C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00B8A48-888A-43A9-BFEC-FCDAC7CE9E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CyberSentinel is a cybersecurity platform designed to detect:</a:t>
          </a:r>
        </a:p>
      </dgm:t>
    </dgm:pt>
    <dgm:pt modelId="{9D2830F6-5C80-4C20-9BAF-DD0B7ABFABAC}" type="parTrans" cxnId="{3D5E488E-CE3E-41D0-A400-437EF6C9EE02}">
      <dgm:prSet/>
      <dgm:spPr/>
      <dgm:t>
        <a:bodyPr/>
        <a:lstStyle/>
        <a:p>
          <a:endParaRPr lang="en-US"/>
        </a:p>
      </dgm:t>
    </dgm:pt>
    <dgm:pt modelId="{D4E4AC3E-515A-4718-AB8D-06945CBBF83C}" type="sibTrans" cxnId="{3D5E488E-CE3E-41D0-A400-437EF6C9EE02}">
      <dgm:prSet/>
      <dgm:spPr/>
      <dgm:t>
        <a:bodyPr/>
        <a:lstStyle/>
        <a:p>
          <a:endParaRPr lang="en-US"/>
        </a:p>
      </dgm:t>
    </dgm:pt>
    <dgm:pt modelId="{CF24D1C1-D4AC-4CD4-A0EF-2A14E7805F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Phishing emails</a:t>
          </a:r>
        </a:p>
      </dgm:t>
    </dgm:pt>
    <dgm:pt modelId="{DE9D1E20-A40A-4A8B-9A7E-1CC9DC095538}" type="parTrans" cxnId="{56921AD2-D2AD-4228-9349-7999EC54CCDC}">
      <dgm:prSet/>
      <dgm:spPr/>
      <dgm:t>
        <a:bodyPr/>
        <a:lstStyle/>
        <a:p>
          <a:endParaRPr lang="en-US"/>
        </a:p>
      </dgm:t>
    </dgm:pt>
    <dgm:pt modelId="{CADFF020-6C76-4DF5-A751-13A4F15146A8}" type="sibTrans" cxnId="{56921AD2-D2AD-4228-9349-7999EC54CCDC}">
      <dgm:prSet/>
      <dgm:spPr/>
      <dgm:t>
        <a:bodyPr/>
        <a:lstStyle/>
        <a:p>
          <a:endParaRPr lang="en-US"/>
        </a:p>
      </dgm:t>
    </dgm:pt>
    <dgm:pt modelId="{4D5A7D27-1D6F-4AD3-9C3E-4CB36AF51F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Fraudulent transactions</a:t>
          </a:r>
        </a:p>
      </dgm:t>
    </dgm:pt>
    <dgm:pt modelId="{9DA9A889-3498-4EFF-A44E-0C1B3B099467}" type="parTrans" cxnId="{79D599BF-085D-4A14-AA74-0138991514A7}">
      <dgm:prSet/>
      <dgm:spPr/>
      <dgm:t>
        <a:bodyPr/>
        <a:lstStyle/>
        <a:p>
          <a:endParaRPr lang="en-US"/>
        </a:p>
      </dgm:t>
    </dgm:pt>
    <dgm:pt modelId="{9BEDEC38-9A1C-4324-B1EF-1F2476977BC0}" type="sibTrans" cxnId="{79D599BF-085D-4A14-AA74-0138991514A7}">
      <dgm:prSet/>
      <dgm:spPr/>
      <dgm:t>
        <a:bodyPr/>
        <a:lstStyle/>
        <a:p>
          <a:endParaRPr lang="en-US"/>
        </a:p>
      </dgm:t>
    </dgm:pt>
    <dgm:pt modelId="{657BCBDB-F69A-4A7F-BAB9-7DF1666755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Scam websites</a:t>
          </a:r>
        </a:p>
      </dgm:t>
    </dgm:pt>
    <dgm:pt modelId="{B2B60949-395E-4FC8-96BD-EF380968DE59}" type="parTrans" cxnId="{DCAA25DC-B348-4DE6-A353-A82227D7E006}">
      <dgm:prSet/>
      <dgm:spPr/>
      <dgm:t>
        <a:bodyPr/>
        <a:lstStyle/>
        <a:p>
          <a:endParaRPr lang="en-US"/>
        </a:p>
      </dgm:t>
    </dgm:pt>
    <dgm:pt modelId="{5663093C-1FDA-4CD2-9ECE-214A5753027C}" type="sibTrans" cxnId="{DCAA25DC-B348-4DE6-A353-A82227D7E006}">
      <dgm:prSet/>
      <dgm:spPr/>
      <dgm:t>
        <a:bodyPr/>
        <a:lstStyle/>
        <a:p>
          <a:endParaRPr lang="en-US"/>
        </a:p>
      </dgm:t>
    </dgm:pt>
    <dgm:pt modelId="{6762EA7E-ECB6-4CD3-8313-C9ED890B1B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Uses </a:t>
          </a:r>
          <a:r>
            <a:rPr lang="en-US" b="1" dirty="0"/>
            <a:t>AI-driven risk analysis</a:t>
          </a:r>
          <a:r>
            <a:rPr lang="en-US" dirty="0"/>
            <a:t> for real-time detection.</a:t>
          </a:r>
        </a:p>
      </dgm:t>
    </dgm:pt>
    <dgm:pt modelId="{ACAE5F9C-337A-4349-9329-FB6B3772480F}" type="parTrans" cxnId="{7BDC9017-D208-4A13-9C5A-1D661949F8D8}">
      <dgm:prSet/>
      <dgm:spPr/>
      <dgm:t>
        <a:bodyPr/>
        <a:lstStyle/>
        <a:p>
          <a:endParaRPr lang="en-US"/>
        </a:p>
      </dgm:t>
    </dgm:pt>
    <dgm:pt modelId="{3B33E14C-BEAB-4545-A0F7-36910233F1A4}" type="sibTrans" cxnId="{7BDC9017-D208-4A13-9C5A-1D661949F8D8}">
      <dgm:prSet/>
      <dgm:spPr/>
      <dgm:t>
        <a:bodyPr/>
        <a:lstStyle/>
        <a:p>
          <a:endParaRPr lang="en-US"/>
        </a:p>
      </dgm:t>
    </dgm:pt>
    <dgm:pt modelId="{0AE3F29D-0496-485D-BCFF-9707D6D3CB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Protects individuals and businesses from cyber threats.</a:t>
          </a:r>
        </a:p>
      </dgm:t>
    </dgm:pt>
    <dgm:pt modelId="{3AD72119-2072-448E-96AF-32D15C2F9C44}" type="parTrans" cxnId="{66E49583-505E-4E04-B12C-3CFD1B8CC638}">
      <dgm:prSet/>
      <dgm:spPr/>
      <dgm:t>
        <a:bodyPr/>
        <a:lstStyle/>
        <a:p>
          <a:endParaRPr lang="en-US"/>
        </a:p>
      </dgm:t>
    </dgm:pt>
    <dgm:pt modelId="{58C67F4A-AF41-41CE-B1DD-52863DC7E9EA}" type="sibTrans" cxnId="{66E49583-505E-4E04-B12C-3CFD1B8CC638}">
      <dgm:prSet/>
      <dgm:spPr/>
      <dgm:t>
        <a:bodyPr/>
        <a:lstStyle/>
        <a:p>
          <a:endParaRPr lang="en-US"/>
        </a:p>
      </dgm:t>
    </dgm:pt>
    <dgm:pt modelId="{2DC20D7F-1B95-9C41-A066-37063EE7061A}" type="pres">
      <dgm:prSet presAssocID="{9FB09B3C-F53C-42E0-97D8-204B712DF78C}" presName="linear" presStyleCnt="0">
        <dgm:presLayoutVars>
          <dgm:animLvl val="lvl"/>
          <dgm:resizeHandles val="exact"/>
        </dgm:presLayoutVars>
      </dgm:prSet>
      <dgm:spPr/>
    </dgm:pt>
    <dgm:pt modelId="{ED27B4B9-0EE3-E74D-B335-77C794DBB893}" type="pres">
      <dgm:prSet presAssocID="{F00B8A48-888A-43A9-BFEC-FCDAC7CE9E5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067E0D5-5933-924E-879A-EF43BE43EE4E}" type="pres">
      <dgm:prSet presAssocID="{F00B8A48-888A-43A9-BFEC-FCDAC7CE9E5E}" presName="childText" presStyleLbl="revTx" presStyleIdx="0" presStyleCnt="1">
        <dgm:presLayoutVars>
          <dgm:bulletEnabled val="1"/>
        </dgm:presLayoutVars>
      </dgm:prSet>
      <dgm:spPr/>
    </dgm:pt>
    <dgm:pt modelId="{AADA8952-660E-CB49-B5EC-0B8EA4DA04F1}" type="pres">
      <dgm:prSet presAssocID="{6762EA7E-ECB6-4CD3-8313-C9ED890B1B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2977479-CAFA-4241-988C-C53AA52A23E2}" type="pres">
      <dgm:prSet presAssocID="{3B33E14C-BEAB-4545-A0F7-36910233F1A4}" presName="spacer" presStyleCnt="0"/>
      <dgm:spPr/>
    </dgm:pt>
    <dgm:pt modelId="{18DB6F40-7EDA-894B-ACEC-98A0832D2D28}" type="pres">
      <dgm:prSet presAssocID="{0AE3F29D-0496-485D-BCFF-9707D6D3CB7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BDC9017-D208-4A13-9C5A-1D661949F8D8}" srcId="{9FB09B3C-F53C-42E0-97D8-204B712DF78C}" destId="{6762EA7E-ECB6-4CD3-8313-C9ED890B1B3D}" srcOrd="1" destOrd="0" parTransId="{ACAE5F9C-337A-4349-9329-FB6B3772480F}" sibTransId="{3B33E14C-BEAB-4545-A0F7-36910233F1A4}"/>
    <dgm:cxn modelId="{93D25B3F-D92F-C743-BCC9-05C71B9DA9B9}" type="presOf" srcId="{CF24D1C1-D4AC-4CD4-A0EF-2A14E7805FC9}" destId="{F067E0D5-5933-924E-879A-EF43BE43EE4E}" srcOrd="0" destOrd="0" presId="urn:microsoft.com/office/officeart/2005/8/layout/vList2"/>
    <dgm:cxn modelId="{75765A49-821A-474A-AE1B-44A057AAF96E}" type="presOf" srcId="{4D5A7D27-1D6F-4AD3-9C3E-4CB36AF51FCF}" destId="{F067E0D5-5933-924E-879A-EF43BE43EE4E}" srcOrd="0" destOrd="1" presId="urn:microsoft.com/office/officeart/2005/8/layout/vList2"/>
    <dgm:cxn modelId="{66E49583-505E-4E04-B12C-3CFD1B8CC638}" srcId="{9FB09B3C-F53C-42E0-97D8-204B712DF78C}" destId="{0AE3F29D-0496-485D-BCFF-9707D6D3CB70}" srcOrd="2" destOrd="0" parTransId="{3AD72119-2072-448E-96AF-32D15C2F9C44}" sibTransId="{58C67F4A-AF41-41CE-B1DD-52863DC7E9EA}"/>
    <dgm:cxn modelId="{3D5E488E-CE3E-41D0-A400-437EF6C9EE02}" srcId="{9FB09B3C-F53C-42E0-97D8-204B712DF78C}" destId="{F00B8A48-888A-43A9-BFEC-FCDAC7CE9E5E}" srcOrd="0" destOrd="0" parTransId="{9D2830F6-5C80-4C20-9BAF-DD0B7ABFABAC}" sibTransId="{D4E4AC3E-515A-4718-AB8D-06945CBBF83C}"/>
    <dgm:cxn modelId="{CA8A688F-8079-B34E-8C67-F175C1C49275}" type="presOf" srcId="{657BCBDB-F69A-4A7F-BAB9-7DF166675549}" destId="{F067E0D5-5933-924E-879A-EF43BE43EE4E}" srcOrd="0" destOrd="2" presId="urn:microsoft.com/office/officeart/2005/8/layout/vList2"/>
    <dgm:cxn modelId="{F03C62BB-837E-FA44-BD12-BF28127AA785}" type="presOf" srcId="{9FB09B3C-F53C-42E0-97D8-204B712DF78C}" destId="{2DC20D7F-1B95-9C41-A066-37063EE7061A}" srcOrd="0" destOrd="0" presId="urn:microsoft.com/office/officeart/2005/8/layout/vList2"/>
    <dgm:cxn modelId="{79D599BF-085D-4A14-AA74-0138991514A7}" srcId="{F00B8A48-888A-43A9-BFEC-FCDAC7CE9E5E}" destId="{4D5A7D27-1D6F-4AD3-9C3E-4CB36AF51FCF}" srcOrd="1" destOrd="0" parTransId="{9DA9A889-3498-4EFF-A44E-0C1B3B099467}" sibTransId="{9BEDEC38-9A1C-4324-B1EF-1F2476977BC0}"/>
    <dgm:cxn modelId="{7C0A97C5-95AD-1C4C-8A27-A7B5C8D6D757}" type="presOf" srcId="{6762EA7E-ECB6-4CD3-8313-C9ED890B1B3D}" destId="{AADA8952-660E-CB49-B5EC-0B8EA4DA04F1}" srcOrd="0" destOrd="0" presId="urn:microsoft.com/office/officeart/2005/8/layout/vList2"/>
    <dgm:cxn modelId="{56921AD2-D2AD-4228-9349-7999EC54CCDC}" srcId="{F00B8A48-888A-43A9-BFEC-FCDAC7CE9E5E}" destId="{CF24D1C1-D4AC-4CD4-A0EF-2A14E7805FC9}" srcOrd="0" destOrd="0" parTransId="{DE9D1E20-A40A-4A8B-9A7E-1CC9DC095538}" sibTransId="{CADFF020-6C76-4DF5-A751-13A4F15146A8}"/>
    <dgm:cxn modelId="{4083CDD7-0BBC-A840-B5BD-969DCBF678D5}" type="presOf" srcId="{F00B8A48-888A-43A9-BFEC-FCDAC7CE9E5E}" destId="{ED27B4B9-0EE3-E74D-B335-77C794DBB893}" srcOrd="0" destOrd="0" presId="urn:microsoft.com/office/officeart/2005/8/layout/vList2"/>
    <dgm:cxn modelId="{DCAA25DC-B348-4DE6-A353-A82227D7E006}" srcId="{F00B8A48-888A-43A9-BFEC-FCDAC7CE9E5E}" destId="{657BCBDB-F69A-4A7F-BAB9-7DF166675549}" srcOrd="2" destOrd="0" parTransId="{B2B60949-395E-4FC8-96BD-EF380968DE59}" sibTransId="{5663093C-1FDA-4CD2-9ECE-214A5753027C}"/>
    <dgm:cxn modelId="{292ADDF9-E36D-C74E-AEA9-CABA7D001DD4}" type="presOf" srcId="{0AE3F29D-0496-485D-BCFF-9707D6D3CB70}" destId="{18DB6F40-7EDA-894B-ACEC-98A0832D2D28}" srcOrd="0" destOrd="0" presId="urn:microsoft.com/office/officeart/2005/8/layout/vList2"/>
    <dgm:cxn modelId="{370037C4-89EF-5D45-8176-51F900AE63B3}" type="presParOf" srcId="{2DC20D7F-1B95-9C41-A066-37063EE7061A}" destId="{ED27B4B9-0EE3-E74D-B335-77C794DBB893}" srcOrd="0" destOrd="0" presId="urn:microsoft.com/office/officeart/2005/8/layout/vList2"/>
    <dgm:cxn modelId="{8C999B11-1EE4-1E49-9A87-35B1487C305B}" type="presParOf" srcId="{2DC20D7F-1B95-9C41-A066-37063EE7061A}" destId="{F067E0D5-5933-924E-879A-EF43BE43EE4E}" srcOrd="1" destOrd="0" presId="urn:microsoft.com/office/officeart/2005/8/layout/vList2"/>
    <dgm:cxn modelId="{C3A60DBF-ACE1-0B43-996E-FB19FFC7DB49}" type="presParOf" srcId="{2DC20D7F-1B95-9C41-A066-37063EE7061A}" destId="{AADA8952-660E-CB49-B5EC-0B8EA4DA04F1}" srcOrd="2" destOrd="0" presId="urn:microsoft.com/office/officeart/2005/8/layout/vList2"/>
    <dgm:cxn modelId="{DBD35E9B-F11F-B540-A835-BDD9640B26A3}" type="presParOf" srcId="{2DC20D7F-1B95-9C41-A066-37063EE7061A}" destId="{32977479-CAFA-4241-988C-C53AA52A23E2}" srcOrd="3" destOrd="0" presId="urn:microsoft.com/office/officeart/2005/8/layout/vList2"/>
    <dgm:cxn modelId="{759D1E36-C933-4E42-BD31-C35FA3C30C8A}" type="presParOf" srcId="{2DC20D7F-1B95-9C41-A066-37063EE7061A}" destId="{18DB6F40-7EDA-894B-ACEC-98A0832D2D2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EF402A-79E3-4FBE-8B4C-4F06AED9465C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AA88E8E5-2574-487C-935B-0A3FF55ADF1F}">
      <dgm:prSet/>
      <dgm:spPr/>
      <dgm:t>
        <a:bodyPr/>
        <a:lstStyle/>
        <a:p>
          <a:pPr>
            <a:defRPr b="1"/>
          </a:pPr>
          <a:r>
            <a:rPr lang="en-US" b="1"/>
            <a:t>Phishing &amp; Fraud are Growing Threats:</a:t>
          </a:r>
          <a:endParaRPr lang="en-US"/>
        </a:p>
      </dgm:t>
    </dgm:pt>
    <dgm:pt modelId="{16015E3A-1918-4D5D-8F58-F57F33B230AF}" type="parTrans" cxnId="{95DB0045-AEB4-4406-97A2-3D2F36F20FC7}">
      <dgm:prSet/>
      <dgm:spPr/>
      <dgm:t>
        <a:bodyPr/>
        <a:lstStyle/>
        <a:p>
          <a:endParaRPr lang="en-US"/>
        </a:p>
      </dgm:t>
    </dgm:pt>
    <dgm:pt modelId="{7B066E84-590C-415E-856B-1425B5ADE347}" type="sibTrans" cxnId="{95DB0045-AEB4-4406-97A2-3D2F36F20FC7}">
      <dgm:prSet/>
      <dgm:spPr/>
      <dgm:t>
        <a:bodyPr/>
        <a:lstStyle/>
        <a:p>
          <a:endParaRPr lang="en-US"/>
        </a:p>
      </dgm:t>
    </dgm:pt>
    <dgm:pt modelId="{9F7AB82B-DEDD-474B-AFDB-1A29E81D1954}">
      <dgm:prSet/>
      <dgm:spPr/>
      <dgm:t>
        <a:bodyPr/>
        <a:lstStyle/>
        <a:p>
          <a:r>
            <a:rPr lang="en-US"/>
            <a:t>Email scams steal personal &amp; financial data.</a:t>
          </a:r>
        </a:p>
      </dgm:t>
    </dgm:pt>
    <dgm:pt modelId="{19922DF6-EDAB-4206-BD41-06D3E71EFEA4}" type="parTrans" cxnId="{27F68ECF-F09D-4517-A009-E2F9E253DF73}">
      <dgm:prSet/>
      <dgm:spPr/>
      <dgm:t>
        <a:bodyPr/>
        <a:lstStyle/>
        <a:p>
          <a:endParaRPr lang="en-US"/>
        </a:p>
      </dgm:t>
    </dgm:pt>
    <dgm:pt modelId="{986F68AD-8753-4124-B42C-F896DFA7486A}" type="sibTrans" cxnId="{27F68ECF-F09D-4517-A009-E2F9E253DF73}">
      <dgm:prSet/>
      <dgm:spPr/>
      <dgm:t>
        <a:bodyPr/>
        <a:lstStyle/>
        <a:p>
          <a:endParaRPr lang="en-US"/>
        </a:p>
      </dgm:t>
    </dgm:pt>
    <dgm:pt modelId="{E156BAB2-5C6E-4536-B102-A45794460D44}">
      <dgm:prSet/>
      <dgm:spPr/>
      <dgm:t>
        <a:bodyPr/>
        <a:lstStyle/>
        <a:p>
          <a:r>
            <a:rPr lang="en-US"/>
            <a:t>Fake websites deceive users into entering sensitive information.</a:t>
          </a:r>
        </a:p>
      </dgm:t>
    </dgm:pt>
    <dgm:pt modelId="{35A7A3ED-0938-448D-8E61-7A8341F722E6}" type="parTrans" cxnId="{E3855684-00E6-4080-9DB2-06D77EBCE138}">
      <dgm:prSet/>
      <dgm:spPr/>
      <dgm:t>
        <a:bodyPr/>
        <a:lstStyle/>
        <a:p>
          <a:endParaRPr lang="en-US"/>
        </a:p>
      </dgm:t>
    </dgm:pt>
    <dgm:pt modelId="{86CCD8F5-94C7-4F77-9817-DF1FE168B8BB}" type="sibTrans" cxnId="{E3855684-00E6-4080-9DB2-06D77EBCE138}">
      <dgm:prSet/>
      <dgm:spPr/>
      <dgm:t>
        <a:bodyPr/>
        <a:lstStyle/>
        <a:p>
          <a:endParaRPr lang="en-US"/>
        </a:p>
      </dgm:t>
    </dgm:pt>
    <dgm:pt modelId="{793CA890-9F37-4A41-A979-327B3DEEAF50}">
      <dgm:prSet/>
      <dgm:spPr/>
      <dgm:t>
        <a:bodyPr/>
        <a:lstStyle/>
        <a:p>
          <a:r>
            <a:rPr lang="en-US"/>
            <a:t>Fraudulent transactions cause financial losses.</a:t>
          </a:r>
        </a:p>
      </dgm:t>
    </dgm:pt>
    <dgm:pt modelId="{2F53251E-EFFC-41C0-BD19-E8FCB7172DC2}" type="parTrans" cxnId="{A77483A7-507C-423D-A3EB-945CFDC78A72}">
      <dgm:prSet/>
      <dgm:spPr/>
      <dgm:t>
        <a:bodyPr/>
        <a:lstStyle/>
        <a:p>
          <a:endParaRPr lang="en-US"/>
        </a:p>
      </dgm:t>
    </dgm:pt>
    <dgm:pt modelId="{F92AEC79-7D64-42B4-8FD8-50168E60E3AB}" type="sibTrans" cxnId="{A77483A7-507C-423D-A3EB-945CFDC78A72}">
      <dgm:prSet/>
      <dgm:spPr/>
      <dgm:t>
        <a:bodyPr/>
        <a:lstStyle/>
        <a:p>
          <a:endParaRPr lang="en-US"/>
        </a:p>
      </dgm:t>
    </dgm:pt>
    <dgm:pt modelId="{8F925865-2B95-4B9A-BA44-76D36F12B895}">
      <dgm:prSet/>
      <dgm:spPr/>
      <dgm:t>
        <a:bodyPr/>
        <a:lstStyle/>
        <a:p>
          <a:pPr>
            <a:defRPr b="1"/>
          </a:pPr>
          <a:r>
            <a:rPr lang="en-US" b="1"/>
            <a:t>Existing Security Measures are Limited:</a:t>
          </a:r>
          <a:endParaRPr lang="en-US"/>
        </a:p>
      </dgm:t>
    </dgm:pt>
    <dgm:pt modelId="{B948D91B-4D5B-4081-9A72-FEC0869A507E}" type="parTrans" cxnId="{7E2862B8-F28E-4FC6-8DA0-1630B291E387}">
      <dgm:prSet/>
      <dgm:spPr/>
      <dgm:t>
        <a:bodyPr/>
        <a:lstStyle/>
        <a:p>
          <a:endParaRPr lang="en-US"/>
        </a:p>
      </dgm:t>
    </dgm:pt>
    <dgm:pt modelId="{353E17EB-5D84-43F4-BC0A-B69C1CB3F925}" type="sibTrans" cxnId="{7E2862B8-F28E-4FC6-8DA0-1630B291E387}">
      <dgm:prSet/>
      <dgm:spPr/>
      <dgm:t>
        <a:bodyPr/>
        <a:lstStyle/>
        <a:p>
          <a:endParaRPr lang="en-US"/>
        </a:p>
      </dgm:t>
    </dgm:pt>
    <dgm:pt modelId="{6307E7CE-92F6-4B33-A920-9E68B985EA70}">
      <dgm:prSet/>
      <dgm:spPr/>
      <dgm:t>
        <a:bodyPr/>
        <a:lstStyle/>
        <a:p>
          <a:r>
            <a:rPr lang="en-US"/>
            <a:t>Traditional filters fail against sophisticated attacks.</a:t>
          </a:r>
        </a:p>
      </dgm:t>
    </dgm:pt>
    <dgm:pt modelId="{C86126E8-0D02-49EE-8E32-13AD8257FBF5}" type="parTrans" cxnId="{7689849E-380D-4511-924B-1E8D7354DC8C}">
      <dgm:prSet/>
      <dgm:spPr/>
      <dgm:t>
        <a:bodyPr/>
        <a:lstStyle/>
        <a:p>
          <a:endParaRPr lang="en-US"/>
        </a:p>
      </dgm:t>
    </dgm:pt>
    <dgm:pt modelId="{C665D699-D855-4A52-9082-6EC25A0D817E}" type="sibTrans" cxnId="{7689849E-380D-4511-924B-1E8D7354DC8C}">
      <dgm:prSet/>
      <dgm:spPr/>
      <dgm:t>
        <a:bodyPr/>
        <a:lstStyle/>
        <a:p>
          <a:endParaRPr lang="en-US"/>
        </a:p>
      </dgm:t>
    </dgm:pt>
    <dgm:pt modelId="{15BFC06C-DF7A-4F4F-9F7E-1759E06FED0D}">
      <dgm:prSet/>
      <dgm:spPr/>
      <dgm:t>
        <a:bodyPr/>
        <a:lstStyle/>
        <a:p>
          <a:r>
            <a:rPr lang="en-US"/>
            <a:t>Need for </a:t>
          </a:r>
          <a:r>
            <a:rPr lang="en-US" b="1"/>
            <a:t>AI-powered real-time detection</a:t>
          </a:r>
          <a:r>
            <a:rPr lang="en-US"/>
            <a:t>.</a:t>
          </a:r>
        </a:p>
      </dgm:t>
    </dgm:pt>
    <dgm:pt modelId="{FFC9744F-28CB-4D0C-8E8E-B72B4493D841}" type="parTrans" cxnId="{B1FC99D6-3115-4F16-88C2-AA2A598C76D1}">
      <dgm:prSet/>
      <dgm:spPr/>
      <dgm:t>
        <a:bodyPr/>
        <a:lstStyle/>
        <a:p>
          <a:endParaRPr lang="en-US"/>
        </a:p>
      </dgm:t>
    </dgm:pt>
    <dgm:pt modelId="{B1C3318D-8811-4A6F-B363-32887523F408}" type="sibTrans" cxnId="{B1FC99D6-3115-4F16-88C2-AA2A598C76D1}">
      <dgm:prSet/>
      <dgm:spPr/>
      <dgm:t>
        <a:bodyPr/>
        <a:lstStyle/>
        <a:p>
          <a:endParaRPr lang="en-US"/>
        </a:p>
      </dgm:t>
    </dgm:pt>
    <dgm:pt modelId="{EFC3E6F8-0542-48AF-AE63-AE242BB24653}" type="pres">
      <dgm:prSet presAssocID="{44EF402A-79E3-4FBE-8B4C-4F06AED9465C}" presName="root" presStyleCnt="0">
        <dgm:presLayoutVars>
          <dgm:dir/>
          <dgm:resizeHandles val="exact"/>
        </dgm:presLayoutVars>
      </dgm:prSet>
      <dgm:spPr/>
    </dgm:pt>
    <dgm:pt modelId="{8979E407-D7D0-4087-A710-9FDDD5E728A3}" type="pres">
      <dgm:prSet presAssocID="{AA88E8E5-2574-487C-935B-0A3FF55ADF1F}" presName="compNode" presStyleCnt="0"/>
      <dgm:spPr/>
    </dgm:pt>
    <dgm:pt modelId="{1A1A0CC6-01BD-4384-BA46-BE87ABA9DADF}" type="pres">
      <dgm:prSet presAssocID="{AA88E8E5-2574-487C-935B-0A3FF55ADF1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ber"/>
        </a:ext>
      </dgm:extLst>
    </dgm:pt>
    <dgm:pt modelId="{CC953119-62B6-447A-814F-268272B380FF}" type="pres">
      <dgm:prSet presAssocID="{AA88E8E5-2574-487C-935B-0A3FF55ADF1F}" presName="iconSpace" presStyleCnt="0"/>
      <dgm:spPr/>
    </dgm:pt>
    <dgm:pt modelId="{B2F92F2E-A9AA-4269-A455-0692BB5BC410}" type="pres">
      <dgm:prSet presAssocID="{AA88E8E5-2574-487C-935B-0A3FF55ADF1F}" presName="parTx" presStyleLbl="revTx" presStyleIdx="0" presStyleCnt="4">
        <dgm:presLayoutVars>
          <dgm:chMax val="0"/>
          <dgm:chPref val="0"/>
        </dgm:presLayoutVars>
      </dgm:prSet>
      <dgm:spPr/>
    </dgm:pt>
    <dgm:pt modelId="{5009ED12-B2BB-4D5D-BEA6-541F166DEFF0}" type="pres">
      <dgm:prSet presAssocID="{AA88E8E5-2574-487C-935B-0A3FF55ADF1F}" presName="txSpace" presStyleCnt="0"/>
      <dgm:spPr/>
    </dgm:pt>
    <dgm:pt modelId="{AD88E54F-8DD5-41A8-A132-E4717BA78F90}" type="pres">
      <dgm:prSet presAssocID="{AA88E8E5-2574-487C-935B-0A3FF55ADF1F}" presName="desTx" presStyleLbl="revTx" presStyleIdx="1" presStyleCnt="4">
        <dgm:presLayoutVars/>
      </dgm:prSet>
      <dgm:spPr/>
    </dgm:pt>
    <dgm:pt modelId="{061189D8-3D66-47DA-986A-3BAF3723FE93}" type="pres">
      <dgm:prSet presAssocID="{7B066E84-590C-415E-856B-1425B5ADE347}" presName="sibTrans" presStyleCnt="0"/>
      <dgm:spPr/>
    </dgm:pt>
    <dgm:pt modelId="{CE0BF010-B161-452F-AA20-A096A362ABE0}" type="pres">
      <dgm:prSet presAssocID="{8F925865-2B95-4B9A-BA44-76D36F12B895}" presName="compNode" presStyleCnt="0"/>
      <dgm:spPr/>
    </dgm:pt>
    <dgm:pt modelId="{B4512398-F62F-4796-856D-DFF41AFE86E9}" type="pres">
      <dgm:prSet presAssocID="{8F925865-2B95-4B9A-BA44-76D36F12B89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4A80750-F3A2-4A62-B38C-7F17384B311A}" type="pres">
      <dgm:prSet presAssocID="{8F925865-2B95-4B9A-BA44-76D36F12B895}" presName="iconSpace" presStyleCnt="0"/>
      <dgm:spPr/>
    </dgm:pt>
    <dgm:pt modelId="{D7E6D701-3685-4778-8F52-5BF02FE0F51B}" type="pres">
      <dgm:prSet presAssocID="{8F925865-2B95-4B9A-BA44-76D36F12B895}" presName="parTx" presStyleLbl="revTx" presStyleIdx="2" presStyleCnt="4">
        <dgm:presLayoutVars>
          <dgm:chMax val="0"/>
          <dgm:chPref val="0"/>
        </dgm:presLayoutVars>
      </dgm:prSet>
      <dgm:spPr/>
    </dgm:pt>
    <dgm:pt modelId="{18B5D3BE-15AC-4663-8DE9-1CCA9E58AB25}" type="pres">
      <dgm:prSet presAssocID="{8F925865-2B95-4B9A-BA44-76D36F12B895}" presName="txSpace" presStyleCnt="0"/>
      <dgm:spPr/>
    </dgm:pt>
    <dgm:pt modelId="{B1ACB0F6-66A0-4AD5-8058-9C1F8A665285}" type="pres">
      <dgm:prSet presAssocID="{8F925865-2B95-4B9A-BA44-76D36F12B895}" presName="desTx" presStyleLbl="revTx" presStyleIdx="3" presStyleCnt="4">
        <dgm:presLayoutVars/>
      </dgm:prSet>
      <dgm:spPr/>
    </dgm:pt>
  </dgm:ptLst>
  <dgm:cxnLst>
    <dgm:cxn modelId="{B7515B20-C9C8-9443-8068-61448272A0B4}" type="presOf" srcId="{AA88E8E5-2574-487C-935B-0A3FF55ADF1F}" destId="{B2F92F2E-A9AA-4269-A455-0692BB5BC410}" srcOrd="0" destOrd="0" presId="urn:microsoft.com/office/officeart/2018/5/layout/CenteredIconLabelDescriptionList"/>
    <dgm:cxn modelId="{D2355D2F-622A-0041-9BA7-600B0775DF61}" type="presOf" srcId="{8F925865-2B95-4B9A-BA44-76D36F12B895}" destId="{D7E6D701-3685-4778-8F52-5BF02FE0F51B}" srcOrd="0" destOrd="0" presId="urn:microsoft.com/office/officeart/2018/5/layout/CenteredIconLabelDescriptionList"/>
    <dgm:cxn modelId="{A721BD41-B84B-2548-919A-8A522D08556E}" type="presOf" srcId="{E156BAB2-5C6E-4536-B102-A45794460D44}" destId="{AD88E54F-8DD5-41A8-A132-E4717BA78F90}" srcOrd="0" destOrd="1" presId="urn:microsoft.com/office/officeart/2018/5/layout/CenteredIconLabelDescriptionList"/>
    <dgm:cxn modelId="{95DB0045-AEB4-4406-97A2-3D2F36F20FC7}" srcId="{44EF402A-79E3-4FBE-8B4C-4F06AED9465C}" destId="{AA88E8E5-2574-487C-935B-0A3FF55ADF1F}" srcOrd="0" destOrd="0" parTransId="{16015E3A-1918-4D5D-8F58-F57F33B230AF}" sibTransId="{7B066E84-590C-415E-856B-1425B5ADE347}"/>
    <dgm:cxn modelId="{E3855684-00E6-4080-9DB2-06D77EBCE138}" srcId="{AA88E8E5-2574-487C-935B-0A3FF55ADF1F}" destId="{E156BAB2-5C6E-4536-B102-A45794460D44}" srcOrd="1" destOrd="0" parTransId="{35A7A3ED-0938-448D-8E61-7A8341F722E6}" sibTransId="{86CCD8F5-94C7-4F77-9817-DF1FE168B8BB}"/>
    <dgm:cxn modelId="{2E3E8794-6C67-A544-A763-825E562BC83D}" type="presOf" srcId="{44EF402A-79E3-4FBE-8B4C-4F06AED9465C}" destId="{EFC3E6F8-0542-48AF-AE63-AE242BB24653}" srcOrd="0" destOrd="0" presId="urn:microsoft.com/office/officeart/2018/5/layout/CenteredIconLabelDescriptionList"/>
    <dgm:cxn modelId="{7689849E-380D-4511-924B-1E8D7354DC8C}" srcId="{8F925865-2B95-4B9A-BA44-76D36F12B895}" destId="{6307E7CE-92F6-4B33-A920-9E68B985EA70}" srcOrd="0" destOrd="0" parTransId="{C86126E8-0D02-49EE-8E32-13AD8257FBF5}" sibTransId="{C665D699-D855-4A52-9082-6EC25A0D817E}"/>
    <dgm:cxn modelId="{A77483A7-507C-423D-A3EB-945CFDC78A72}" srcId="{AA88E8E5-2574-487C-935B-0A3FF55ADF1F}" destId="{793CA890-9F37-4A41-A979-327B3DEEAF50}" srcOrd="2" destOrd="0" parTransId="{2F53251E-EFFC-41C0-BD19-E8FCB7172DC2}" sibTransId="{F92AEC79-7D64-42B4-8FD8-50168E60E3AB}"/>
    <dgm:cxn modelId="{A90DE7B7-5924-7948-8A66-52966AAB1695}" type="presOf" srcId="{9F7AB82B-DEDD-474B-AFDB-1A29E81D1954}" destId="{AD88E54F-8DD5-41A8-A132-E4717BA78F90}" srcOrd="0" destOrd="0" presId="urn:microsoft.com/office/officeart/2018/5/layout/CenteredIconLabelDescriptionList"/>
    <dgm:cxn modelId="{7E2862B8-F28E-4FC6-8DA0-1630B291E387}" srcId="{44EF402A-79E3-4FBE-8B4C-4F06AED9465C}" destId="{8F925865-2B95-4B9A-BA44-76D36F12B895}" srcOrd="1" destOrd="0" parTransId="{B948D91B-4D5B-4081-9A72-FEC0869A507E}" sibTransId="{353E17EB-5D84-43F4-BC0A-B69C1CB3F925}"/>
    <dgm:cxn modelId="{ED5778CA-0E44-614E-BC67-2130D1026139}" type="presOf" srcId="{793CA890-9F37-4A41-A979-327B3DEEAF50}" destId="{AD88E54F-8DD5-41A8-A132-E4717BA78F90}" srcOrd="0" destOrd="2" presId="urn:microsoft.com/office/officeart/2018/5/layout/CenteredIconLabelDescriptionList"/>
    <dgm:cxn modelId="{F7C73DCE-B3E5-3B42-948A-C6C6DB837C86}" type="presOf" srcId="{15BFC06C-DF7A-4F4F-9F7E-1759E06FED0D}" destId="{B1ACB0F6-66A0-4AD5-8058-9C1F8A665285}" srcOrd="0" destOrd="1" presId="urn:microsoft.com/office/officeart/2018/5/layout/CenteredIconLabelDescriptionList"/>
    <dgm:cxn modelId="{27F68ECF-F09D-4517-A009-E2F9E253DF73}" srcId="{AA88E8E5-2574-487C-935B-0A3FF55ADF1F}" destId="{9F7AB82B-DEDD-474B-AFDB-1A29E81D1954}" srcOrd="0" destOrd="0" parTransId="{19922DF6-EDAB-4206-BD41-06D3E71EFEA4}" sibTransId="{986F68AD-8753-4124-B42C-F896DFA7486A}"/>
    <dgm:cxn modelId="{F9B38CD5-9D32-964C-A40E-DDCDFE4223A0}" type="presOf" srcId="{6307E7CE-92F6-4B33-A920-9E68B985EA70}" destId="{B1ACB0F6-66A0-4AD5-8058-9C1F8A665285}" srcOrd="0" destOrd="0" presId="urn:microsoft.com/office/officeart/2018/5/layout/CenteredIconLabelDescriptionList"/>
    <dgm:cxn modelId="{B1FC99D6-3115-4F16-88C2-AA2A598C76D1}" srcId="{8F925865-2B95-4B9A-BA44-76D36F12B895}" destId="{15BFC06C-DF7A-4F4F-9F7E-1759E06FED0D}" srcOrd="1" destOrd="0" parTransId="{FFC9744F-28CB-4D0C-8E8E-B72B4493D841}" sibTransId="{B1C3318D-8811-4A6F-B363-32887523F408}"/>
    <dgm:cxn modelId="{E93F3FC3-7519-C54B-8B6B-5A3AEEB49B8C}" type="presParOf" srcId="{EFC3E6F8-0542-48AF-AE63-AE242BB24653}" destId="{8979E407-D7D0-4087-A710-9FDDD5E728A3}" srcOrd="0" destOrd="0" presId="urn:microsoft.com/office/officeart/2018/5/layout/CenteredIconLabelDescriptionList"/>
    <dgm:cxn modelId="{236E905B-5F23-D243-993F-6825CD867F21}" type="presParOf" srcId="{8979E407-D7D0-4087-A710-9FDDD5E728A3}" destId="{1A1A0CC6-01BD-4384-BA46-BE87ABA9DADF}" srcOrd="0" destOrd="0" presId="urn:microsoft.com/office/officeart/2018/5/layout/CenteredIconLabelDescriptionList"/>
    <dgm:cxn modelId="{4BDE23C5-01E1-644F-A4C9-11A182492119}" type="presParOf" srcId="{8979E407-D7D0-4087-A710-9FDDD5E728A3}" destId="{CC953119-62B6-447A-814F-268272B380FF}" srcOrd="1" destOrd="0" presId="urn:microsoft.com/office/officeart/2018/5/layout/CenteredIconLabelDescriptionList"/>
    <dgm:cxn modelId="{120B3F81-BDAC-8E4B-9594-28D29DB8E5D2}" type="presParOf" srcId="{8979E407-D7D0-4087-A710-9FDDD5E728A3}" destId="{B2F92F2E-A9AA-4269-A455-0692BB5BC410}" srcOrd="2" destOrd="0" presId="urn:microsoft.com/office/officeart/2018/5/layout/CenteredIconLabelDescriptionList"/>
    <dgm:cxn modelId="{1FC89BE8-DC9B-664A-9B1E-F36087A312AB}" type="presParOf" srcId="{8979E407-D7D0-4087-A710-9FDDD5E728A3}" destId="{5009ED12-B2BB-4D5D-BEA6-541F166DEFF0}" srcOrd="3" destOrd="0" presId="urn:microsoft.com/office/officeart/2018/5/layout/CenteredIconLabelDescriptionList"/>
    <dgm:cxn modelId="{B45629CB-CFEF-F74B-8221-4F54A3B3CB68}" type="presParOf" srcId="{8979E407-D7D0-4087-A710-9FDDD5E728A3}" destId="{AD88E54F-8DD5-41A8-A132-E4717BA78F90}" srcOrd="4" destOrd="0" presId="urn:microsoft.com/office/officeart/2018/5/layout/CenteredIconLabelDescriptionList"/>
    <dgm:cxn modelId="{53458A70-9290-044D-AD65-918815C219D3}" type="presParOf" srcId="{EFC3E6F8-0542-48AF-AE63-AE242BB24653}" destId="{061189D8-3D66-47DA-986A-3BAF3723FE93}" srcOrd="1" destOrd="0" presId="urn:microsoft.com/office/officeart/2018/5/layout/CenteredIconLabelDescriptionList"/>
    <dgm:cxn modelId="{78AE82BC-38F3-2540-95DC-6B5185B574E5}" type="presParOf" srcId="{EFC3E6F8-0542-48AF-AE63-AE242BB24653}" destId="{CE0BF010-B161-452F-AA20-A096A362ABE0}" srcOrd="2" destOrd="0" presId="urn:microsoft.com/office/officeart/2018/5/layout/CenteredIconLabelDescriptionList"/>
    <dgm:cxn modelId="{8A6C6FBE-FB33-AE4C-A834-4EDBF39588F9}" type="presParOf" srcId="{CE0BF010-B161-452F-AA20-A096A362ABE0}" destId="{B4512398-F62F-4796-856D-DFF41AFE86E9}" srcOrd="0" destOrd="0" presId="urn:microsoft.com/office/officeart/2018/5/layout/CenteredIconLabelDescriptionList"/>
    <dgm:cxn modelId="{24FAC900-7149-C748-B996-5017407693B2}" type="presParOf" srcId="{CE0BF010-B161-452F-AA20-A096A362ABE0}" destId="{34A80750-F3A2-4A62-B38C-7F17384B311A}" srcOrd="1" destOrd="0" presId="urn:microsoft.com/office/officeart/2018/5/layout/CenteredIconLabelDescriptionList"/>
    <dgm:cxn modelId="{50311835-E09D-8B45-890E-10A6C5EDC2D1}" type="presParOf" srcId="{CE0BF010-B161-452F-AA20-A096A362ABE0}" destId="{D7E6D701-3685-4778-8F52-5BF02FE0F51B}" srcOrd="2" destOrd="0" presId="urn:microsoft.com/office/officeart/2018/5/layout/CenteredIconLabelDescriptionList"/>
    <dgm:cxn modelId="{FBDA29DD-29F0-D94A-B40C-0495E19A2B75}" type="presParOf" srcId="{CE0BF010-B161-452F-AA20-A096A362ABE0}" destId="{18B5D3BE-15AC-4663-8DE9-1CCA9E58AB25}" srcOrd="3" destOrd="0" presId="urn:microsoft.com/office/officeart/2018/5/layout/CenteredIconLabelDescriptionList"/>
    <dgm:cxn modelId="{CEBE5ED0-8925-9642-B7BC-9787DFBE709D}" type="presParOf" srcId="{CE0BF010-B161-452F-AA20-A096A362ABE0}" destId="{B1ACB0F6-66A0-4AD5-8058-9C1F8A66528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A4698B-02F9-4D3A-810A-46721045073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DBE8CF78-4A7E-4E25-8BB3-167EF5F134BF}">
      <dgm:prSet/>
      <dgm:spPr/>
      <dgm:t>
        <a:bodyPr/>
        <a:lstStyle/>
        <a:p>
          <a:r>
            <a:rPr lang="en-US" b="1"/>
            <a:t>AI &amp; Machine Learning:</a:t>
          </a:r>
          <a:r>
            <a:rPr lang="en-US"/>
            <a:t> Detects phishing patterns in emails, transactions, and websites.</a:t>
          </a:r>
        </a:p>
      </dgm:t>
    </dgm:pt>
    <dgm:pt modelId="{F2DF6D6B-3BCC-454C-A48E-99219DF7A2C3}" type="parTrans" cxnId="{02C02BDF-B079-4EC6-ACCF-1E822C518069}">
      <dgm:prSet/>
      <dgm:spPr/>
      <dgm:t>
        <a:bodyPr/>
        <a:lstStyle/>
        <a:p>
          <a:endParaRPr lang="en-US"/>
        </a:p>
      </dgm:t>
    </dgm:pt>
    <dgm:pt modelId="{500A8F30-FC8D-4A10-B77C-E779EC9AEDC4}" type="sibTrans" cxnId="{02C02BDF-B079-4EC6-ACCF-1E822C518069}">
      <dgm:prSet/>
      <dgm:spPr/>
      <dgm:t>
        <a:bodyPr/>
        <a:lstStyle/>
        <a:p>
          <a:endParaRPr lang="en-US"/>
        </a:p>
      </dgm:t>
    </dgm:pt>
    <dgm:pt modelId="{66A1FA96-A3C9-423D-9CC1-3B5C4F30000F}">
      <dgm:prSet/>
      <dgm:spPr/>
      <dgm:t>
        <a:bodyPr/>
        <a:lstStyle/>
        <a:p>
          <a:r>
            <a:rPr lang="en-US" b="1"/>
            <a:t>NLP for Email Analysis:</a:t>
          </a:r>
          <a:r>
            <a:rPr lang="en-US"/>
            <a:t> Identifies suspicious language and phishing attempts.</a:t>
          </a:r>
        </a:p>
      </dgm:t>
    </dgm:pt>
    <dgm:pt modelId="{1EAEAA4A-FF30-40BC-B75D-05101AECF8EF}" type="parTrans" cxnId="{0F926296-C247-4E97-99BA-652A09550A33}">
      <dgm:prSet/>
      <dgm:spPr/>
      <dgm:t>
        <a:bodyPr/>
        <a:lstStyle/>
        <a:p>
          <a:endParaRPr lang="en-US"/>
        </a:p>
      </dgm:t>
    </dgm:pt>
    <dgm:pt modelId="{6D8B8E35-1B32-4046-9A45-5C6A8F4E9108}" type="sibTrans" cxnId="{0F926296-C247-4E97-99BA-652A09550A33}">
      <dgm:prSet/>
      <dgm:spPr/>
      <dgm:t>
        <a:bodyPr/>
        <a:lstStyle/>
        <a:p>
          <a:endParaRPr lang="en-US"/>
        </a:p>
      </dgm:t>
    </dgm:pt>
    <dgm:pt modelId="{CA7DB5A1-8600-4006-BE01-F262253027E5}">
      <dgm:prSet/>
      <dgm:spPr/>
      <dgm:t>
        <a:bodyPr/>
        <a:lstStyle/>
        <a:p>
          <a:r>
            <a:rPr lang="en-US" b="1"/>
            <a:t>Computer Vision:</a:t>
          </a:r>
          <a:r>
            <a:rPr lang="en-US"/>
            <a:t> Detects fake websites and fraudulent UI elements.</a:t>
          </a:r>
        </a:p>
      </dgm:t>
    </dgm:pt>
    <dgm:pt modelId="{FC137BA8-9DC7-4F80-8592-2953C1106B26}" type="parTrans" cxnId="{89C3FFCC-106C-4046-ABD4-181C79CFBE13}">
      <dgm:prSet/>
      <dgm:spPr/>
      <dgm:t>
        <a:bodyPr/>
        <a:lstStyle/>
        <a:p>
          <a:endParaRPr lang="en-US"/>
        </a:p>
      </dgm:t>
    </dgm:pt>
    <dgm:pt modelId="{229A2EC8-21F6-405E-8A54-87F985B2A947}" type="sibTrans" cxnId="{89C3FFCC-106C-4046-ABD4-181C79CFBE13}">
      <dgm:prSet/>
      <dgm:spPr/>
      <dgm:t>
        <a:bodyPr/>
        <a:lstStyle/>
        <a:p>
          <a:endParaRPr lang="en-US"/>
        </a:p>
      </dgm:t>
    </dgm:pt>
    <dgm:pt modelId="{8DB6B63D-8C7C-4A06-ACE3-681CAD08220C}">
      <dgm:prSet/>
      <dgm:spPr/>
      <dgm:t>
        <a:bodyPr/>
        <a:lstStyle/>
        <a:p>
          <a:r>
            <a:rPr lang="en-US" b="1"/>
            <a:t>Real-time Monitoring:</a:t>
          </a:r>
          <a:r>
            <a:rPr lang="en-US"/>
            <a:t> Flags and prevents fraud attempts before they cause harm.</a:t>
          </a:r>
        </a:p>
      </dgm:t>
    </dgm:pt>
    <dgm:pt modelId="{A69A05E1-1348-4140-B812-2980A52C67A5}" type="parTrans" cxnId="{CDAC2B0D-1736-41E7-9AFB-46F3CDFDA9C3}">
      <dgm:prSet/>
      <dgm:spPr/>
      <dgm:t>
        <a:bodyPr/>
        <a:lstStyle/>
        <a:p>
          <a:endParaRPr lang="en-US"/>
        </a:p>
      </dgm:t>
    </dgm:pt>
    <dgm:pt modelId="{EE028296-222D-4840-9B0C-480E9B1F42AF}" type="sibTrans" cxnId="{CDAC2B0D-1736-41E7-9AFB-46F3CDFDA9C3}">
      <dgm:prSet/>
      <dgm:spPr/>
      <dgm:t>
        <a:bodyPr/>
        <a:lstStyle/>
        <a:p>
          <a:endParaRPr lang="en-US"/>
        </a:p>
      </dgm:t>
    </dgm:pt>
    <dgm:pt modelId="{695A78FD-D74F-4BB2-B119-3C3A8393E423}" type="pres">
      <dgm:prSet presAssocID="{89A4698B-02F9-4D3A-810A-467210450739}" presName="root" presStyleCnt="0">
        <dgm:presLayoutVars>
          <dgm:dir/>
          <dgm:resizeHandles val="exact"/>
        </dgm:presLayoutVars>
      </dgm:prSet>
      <dgm:spPr/>
    </dgm:pt>
    <dgm:pt modelId="{ABA00383-CF34-4390-9EA3-A3FD5B1D2658}" type="pres">
      <dgm:prSet presAssocID="{89A4698B-02F9-4D3A-810A-467210450739}" presName="container" presStyleCnt="0">
        <dgm:presLayoutVars>
          <dgm:dir/>
          <dgm:resizeHandles val="exact"/>
        </dgm:presLayoutVars>
      </dgm:prSet>
      <dgm:spPr/>
    </dgm:pt>
    <dgm:pt modelId="{17D52E65-29F1-42A1-8EDC-F463E125E118}" type="pres">
      <dgm:prSet presAssocID="{DBE8CF78-4A7E-4E25-8BB3-167EF5F134BF}" presName="compNode" presStyleCnt="0"/>
      <dgm:spPr/>
    </dgm:pt>
    <dgm:pt modelId="{6286597D-D50B-475E-97FA-29E5C5F8A0FD}" type="pres">
      <dgm:prSet presAssocID="{DBE8CF78-4A7E-4E25-8BB3-167EF5F134BF}" presName="iconBgRect" presStyleLbl="bgShp" presStyleIdx="0" presStyleCnt="4"/>
      <dgm:spPr/>
    </dgm:pt>
    <dgm:pt modelId="{613D64C7-38A8-4BCC-8F50-3066B6365147}" type="pres">
      <dgm:prSet presAssocID="{DBE8CF78-4A7E-4E25-8BB3-167EF5F134B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5F6D1BF-8506-4608-8A83-575611DDF44B}" type="pres">
      <dgm:prSet presAssocID="{DBE8CF78-4A7E-4E25-8BB3-167EF5F134BF}" presName="spaceRect" presStyleCnt="0"/>
      <dgm:spPr/>
    </dgm:pt>
    <dgm:pt modelId="{4C11BB24-A12C-4906-B865-91F93B9A5B69}" type="pres">
      <dgm:prSet presAssocID="{DBE8CF78-4A7E-4E25-8BB3-167EF5F134BF}" presName="textRect" presStyleLbl="revTx" presStyleIdx="0" presStyleCnt="4">
        <dgm:presLayoutVars>
          <dgm:chMax val="1"/>
          <dgm:chPref val="1"/>
        </dgm:presLayoutVars>
      </dgm:prSet>
      <dgm:spPr/>
    </dgm:pt>
    <dgm:pt modelId="{4BE084D3-CC13-460E-A0A8-D96211A675F2}" type="pres">
      <dgm:prSet presAssocID="{500A8F30-FC8D-4A10-B77C-E779EC9AEDC4}" presName="sibTrans" presStyleLbl="sibTrans2D1" presStyleIdx="0" presStyleCnt="0"/>
      <dgm:spPr/>
    </dgm:pt>
    <dgm:pt modelId="{61F58B3D-E999-4ADF-AD5D-153C9B28394C}" type="pres">
      <dgm:prSet presAssocID="{66A1FA96-A3C9-423D-9CC1-3B5C4F30000F}" presName="compNode" presStyleCnt="0"/>
      <dgm:spPr/>
    </dgm:pt>
    <dgm:pt modelId="{3B536B3E-CEFB-44A2-9C2E-F120CA4F4C87}" type="pres">
      <dgm:prSet presAssocID="{66A1FA96-A3C9-423D-9CC1-3B5C4F30000F}" presName="iconBgRect" presStyleLbl="bgShp" presStyleIdx="1" presStyleCnt="4"/>
      <dgm:spPr/>
    </dgm:pt>
    <dgm:pt modelId="{E237AEB3-37F4-4AF5-929F-9F2E4644C9BD}" type="pres">
      <dgm:prSet presAssocID="{66A1FA96-A3C9-423D-9CC1-3B5C4F30000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CB97C04-C5C9-475C-B962-B669A3E07B21}" type="pres">
      <dgm:prSet presAssocID="{66A1FA96-A3C9-423D-9CC1-3B5C4F30000F}" presName="spaceRect" presStyleCnt="0"/>
      <dgm:spPr/>
    </dgm:pt>
    <dgm:pt modelId="{20A9ED95-78E4-4519-981D-A7E4ED2A156B}" type="pres">
      <dgm:prSet presAssocID="{66A1FA96-A3C9-423D-9CC1-3B5C4F30000F}" presName="textRect" presStyleLbl="revTx" presStyleIdx="1" presStyleCnt="4">
        <dgm:presLayoutVars>
          <dgm:chMax val="1"/>
          <dgm:chPref val="1"/>
        </dgm:presLayoutVars>
      </dgm:prSet>
      <dgm:spPr/>
    </dgm:pt>
    <dgm:pt modelId="{47D7EE9F-D9F5-48F6-B4FC-421B7C2C1770}" type="pres">
      <dgm:prSet presAssocID="{6D8B8E35-1B32-4046-9A45-5C6A8F4E9108}" presName="sibTrans" presStyleLbl="sibTrans2D1" presStyleIdx="0" presStyleCnt="0"/>
      <dgm:spPr/>
    </dgm:pt>
    <dgm:pt modelId="{2CAA6E2C-A329-489B-A156-299610318B70}" type="pres">
      <dgm:prSet presAssocID="{CA7DB5A1-8600-4006-BE01-F262253027E5}" presName="compNode" presStyleCnt="0"/>
      <dgm:spPr/>
    </dgm:pt>
    <dgm:pt modelId="{7E9DDCCD-049E-4FDA-9CF2-5F71A90CA0B3}" type="pres">
      <dgm:prSet presAssocID="{CA7DB5A1-8600-4006-BE01-F262253027E5}" presName="iconBgRect" presStyleLbl="bgShp" presStyleIdx="2" presStyleCnt="4"/>
      <dgm:spPr/>
    </dgm:pt>
    <dgm:pt modelId="{5CB38C57-577E-43E0-942D-036C0EB28ADF}" type="pres">
      <dgm:prSet presAssocID="{CA7DB5A1-8600-4006-BE01-F262253027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B84DB00-A148-4756-99CB-FE5053174AE0}" type="pres">
      <dgm:prSet presAssocID="{CA7DB5A1-8600-4006-BE01-F262253027E5}" presName="spaceRect" presStyleCnt="0"/>
      <dgm:spPr/>
    </dgm:pt>
    <dgm:pt modelId="{FFF2E74A-CA55-46D8-8B05-C9B869588B03}" type="pres">
      <dgm:prSet presAssocID="{CA7DB5A1-8600-4006-BE01-F262253027E5}" presName="textRect" presStyleLbl="revTx" presStyleIdx="2" presStyleCnt="4">
        <dgm:presLayoutVars>
          <dgm:chMax val="1"/>
          <dgm:chPref val="1"/>
        </dgm:presLayoutVars>
      </dgm:prSet>
      <dgm:spPr/>
    </dgm:pt>
    <dgm:pt modelId="{F441A158-BFC8-42F7-BE72-BAD15F39D189}" type="pres">
      <dgm:prSet presAssocID="{229A2EC8-21F6-405E-8A54-87F985B2A947}" presName="sibTrans" presStyleLbl="sibTrans2D1" presStyleIdx="0" presStyleCnt="0"/>
      <dgm:spPr/>
    </dgm:pt>
    <dgm:pt modelId="{B8ED22E6-933A-4417-A827-4C308516BA8E}" type="pres">
      <dgm:prSet presAssocID="{8DB6B63D-8C7C-4A06-ACE3-681CAD08220C}" presName="compNode" presStyleCnt="0"/>
      <dgm:spPr/>
    </dgm:pt>
    <dgm:pt modelId="{437DBDBC-441A-489E-B6D5-56AC2F3F424A}" type="pres">
      <dgm:prSet presAssocID="{8DB6B63D-8C7C-4A06-ACE3-681CAD08220C}" presName="iconBgRect" presStyleLbl="bgShp" presStyleIdx="3" presStyleCnt="4"/>
      <dgm:spPr/>
    </dgm:pt>
    <dgm:pt modelId="{13655CA7-CB67-4F46-BDDA-38F0018AE162}" type="pres">
      <dgm:prSet presAssocID="{8DB6B63D-8C7C-4A06-ACE3-681CAD08220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2301C3D1-DDFE-4F30-ADB3-5A4F971D5233}" type="pres">
      <dgm:prSet presAssocID="{8DB6B63D-8C7C-4A06-ACE3-681CAD08220C}" presName="spaceRect" presStyleCnt="0"/>
      <dgm:spPr/>
    </dgm:pt>
    <dgm:pt modelId="{E8357724-DD86-4D80-A6A3-2A192D89035B}" type="pres">
      <dgm:prSet presAssocID="{8DB6B63D-8C7C-4A06-ACE3-681CAD08220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DAC2B0D-1736-41E7-9AFB-46F3CDFDA9C3}" srcId="{89A4698B-02F9-4D3A-810A-467210450739}" destId="{8DB6B63D-8C7C-4A06-ACE3-681CAD08220C}" srcOrd="3" destOrd="0" parTransId="{A69A05E1-1348-4140-B812-2980A52C67A5}" sibTransId="{EE028296-222D-4840-9B0C-480E9B1F42AF}"/>
    <dgm:cxn modelId="{19B90F17-4F72-45ED-B5AC-FF0EDA78672B}" type="presOf" srcId="{229A2EC8-21F6-405E-8A54-87F985B2A947}" destId="{F441A158-BFC8-42F7-BE72-BAD15F39D189}" srcOrd="0" destOrd="0" presId="urn:microsoft.com/office/officeart/2018/2/layout/IconCircleList"/>
    <dgm:cxn modelId="{727AAB22-12CD-421B-93BF-B806E34FB316}" type="presOf" srcId="{500A8F30-FC8D-4A10-B77C-E779EC9AEDC4}" destId="{4BE084D3-CC13-460E-A0A8-D96211A675F2}" srcOrd="0" destOrd="0" presId="urn:microsoft.com/office/officeart/2018/2/layout/IconCircleList"/>
    <dgm:cxn modelId="{0DAB8A30-F4CF-47CD-B5C1-93A7F284AA86}" type="presOf" srcId="{6D8B8E35-1B32-4046-9A45-5C6A8F4E9108}" destId="{47D7EE9F-D9F5-48F6-B4FC-421B7C2C1770}" srcOrd="0" destOrd="0" presId="urn:microsoft.com/office/officeart/2018/2/layout/IconCircleList"/>
    <dgm:cxn modelId="{75D6FA4C-A561-4F8A-91FB-9E19FE85F903}" type="presOf" srcId="{CA7DB5A1-8600-4006-BE01-F262253027E5}" destId="{FFF2E74A-CA55-46D8-8B05-C9B869588B03}" srcOrd="0" destOrd="0" presId="urn:microsoft.com/office/officeart/2018/2/layout/IconCircleList"/>
    <dgm:cxn modelId="{414EFB50-DD9F-4C0F-AF92-A9E31BEBD104}" type="presOf" srcId="{66A1FA96-A3C9-423D-9CC1-3B5C4F30000F}" destId="{20A9ED95-78E4-4519-981D-A7E4ED2A156B}" srcOrd="0" destOrd="0" presId="urn:microsoft.com/office/officeart/2018/2/layout/IconCircleList"/>
    <dgm:cxn modelId="{B2D36057-5D25-4C35-9CAB-F095623D1F66}" type="presOf" srcId="{DBE8CF78-4A7E-4E25-8BB3-167EF5F134BF}" destId="{4C11BB24-A12C-4906-B865-91F93B9A5B69}" srcOrd="0" destOrd="0" presId="urn:microsoft.com/office/officeart/2018/2/layout/IconCircleList"/>
    <dgm:cxn modelId="{0F926296-C247-4E97-99BA-652A09550A33}" srcId="{89A4698B-02F9-4D3A-810A-467210450739}" destId="{66A1FA96-A3C9-423D-9CC1-3B5C4F30000F}" srcOrd="1" destOrd="0" parTransId="{1EAEAA4A-FF30-40BC-B75D-05101AECF8EF}" sibTransId="{6D8B8E35-1B32-4046-9A45-5C6A8F4E9108}"/>
    <dgm:cxn modelId="{89C3FFCC-106C-4046-ABD4-181C79CFBE13}" srcId="{89A4698B-02F9-4D3A-810A-467210450739}" destId="{CA7DB5A1-8600-4006-BE01-F262253027E5}" srcOrd="2" destOrd="0" parTransId="{FC137BA8-9DC7-4F80-8592-2953C1106B26}" sibTransId="{229A2EC8-21F6-405E-8A54-87F985B2A947}"/>
    <dgm:cxn modelId="{02C02BDF-B079-4EC6-ACCF-1E822C518069}" srcId="{89A4698B-02F9-4D3A-810A-467210450739}" destId="{DBE8CF78-4A7E-4E25-8BB3-167EF5F134BF}" srcOrd="0" destOrd="0" parTransId="{F2DF6D6B-3BCC-454C-A48E-99219DF7A2C3}" sibTransId="{500A8F30-FC8D-4A10-B77C-E779EC9AEDC4}"/>
    <dgm:cxn modelId="{2DA3B7EC-4937-49E9-9CD4-511B82256FAF}" type="presOf" srcId="{8DB6B63D-8C7C-4A06-ACE3-681CAD08220C}" destId="{E8357724-DD86-4D80-A6A3-2A192D89035B}" srcOrd="0" destOrd="0" presId="urn:microsoft.com/office/officeart/2018/2/layout/IconCircleList"/>
    <dgm:cxn modelId="{DC37C5F9-CE0A-4CF2-8575-EB37706D2D8C}" type="presOf" srcId="{89A4698B-02F9-4D3A-810A-467210450739}" destId="{695A78FD-D74F-4BB2-B119-3C3A8393E423}" srcOrd="0" destOrd="0" presId="urn:microsoft.com/office/officeart/2018/2/layout/IconCircleList"/>
    <dgm:cxn modelId="{8BE4AA60-2114-4906-83F3-94156925C6A2}" type="presParOf" srcId="{695A78FD-D74F-4BB2-B119-3C3A8393E423}" destId="{ABA00383-CF34-4390-9EA3-A3FD5B1D2658}" srcOrd="0" destOrd="0" presId="urn:microsoft.com/office/officeart/2018/2/layout/IconCircleList"/>
    <dgm:cxn modelId="{67952EC4-EBD4-4654-92CA-DB2750F8E2BE}" type="presParOf" srcId="{ABA00383-CF34-4390-9EA3-A3FD5B1D2658}" destId="{17D52E65-29F1-42A1-8EDC-F463E125E118}" srcOrd="0" destOrd="0" presId="urn:microsoft.com/office/officeart/2018/2/layout/IconCircleList"/>
    <dgm:cxn modelId="{33560EBA-2E15-42C6-9162-AD04AC4F90BB}" type="presParOf" srcId="{17D52E65-29F1-42A1-8EDC-F463E125E118}" destId="{6286597D-D50B-475E-97FA-29E5C5F8A0FD}" srcOrd="0" destOrd="0" presId="urn:microsoft.com/office/officeart/2018/2/layout/IconCircleList"/>
    <dgm:cxn modelId="{5F9F01C5-5253-4235-B6B8-C11A4273A558}" type="presParOf" srcId="{17D52E65-29F1-42A1-8EDC-F463E125E118}" destId="{613D64C7-38A8-4BCC-8F50-3066B6365147}" srcOrd="1" destOrd="0" presId="urn:microsoft.com/office/officeart/2018/2/layout/IconCircleList"/>
    <dgm:cxn modelId="{F686F85C-606C-4438-B139-CF9D114E2FE7}" type="presParOf" srcId="{17D52E65-29F1-42A1-8EDC-F463E125E118}" destId="{E5F6D1BF-8506-4608-8A83-575611DDF44B}" srcOrd="2" destOrd="0" presId="urn:microsoft.com/office/officeart/2018/2/layout/IconCircleList"/>
    <dgm:cxn modelId="{1BD68DBA-6BF3-41D8-B788-EB04C4F8724A}" type="presParOf" srcId="{17D52E65-29F1-42A1-8EDC-F463E125E118}" destId="{4C11BB24-A12C-4906-B865-91F93B9A5B69}" srcOrd="3" destOrd="0" presId="urn:microsoft.com/office/officeart/2018/2/layout/IconCircleList"/>
    <dgm:cxn modelId="{DEC2A00F-D9BA-434C-A10A-42039102A165}" type="presParOf" srcId="{ABA00383-CF34-4390-9EA3-A3FD5B1D2658}" destId="{4BE084D3-CC13-460E-A0A8-D96211A675F2}" srcOrd="1" destOrd="0" presId="urn:microsoft.com/office/officeart/2018/2/layout/IconCircleList"/>
    <dgm:cxn modelId="{17347CDE-695E-44B8-A0B3-66060ACDFAA7}" type="presParOf" srcId="{ABA00383-CF34-4390-9EA3-A3FD5B1D2658}" destId="{61F58B3D-E999-4ADF-AD5D-153C9B28394C}" srcOrd="2" destOrd="0" presId="urn:microsoft.com/office/officeart/2018/2/layout/IconCircleList"/>
    <dgm:cxn modelId="{B225FAA7-890A-441E-ABE5-9CA5736131BF}" type="presParOf" srcId="{61F58B3D-E999-4ADF-AD5D-153C9B28394C}" destId="{3B536B3E-CEFB-44A2-9C2E-F120CA4F4C87}" srcOrd="0" destOrd="0" presId="urn:microsoft.com/office/officeart/2018/2/layout/IconCircleList"/>
    <dgm:cxn modelId="{355D96EA-69C7-47D5-A0CC-3E952A5DE4BB}" type="presParOf" srcId="{61F58B3D-E999-4ADF-AD5D-153C9B28394C}" destId="{E237AEB3-37F4-4AF5-929F-9F2E4644C9BD}" srcOrd="1" destOrd="0" presId="urn:microsoft.com/office/officeart/2018/2/layout/IconCircleList"/>
    <dgm:cxn modelId="{2B540E24-4631-4532-BFA0-0F9AC5E356B6}" type="presParOf" srcId="{61F58B3D-E999-4ADF-AD5D-153C9B28394C}" destId="{ACB97C04-C5C9-475C-B962-B669A3E07B21}" srcOrd="2" destOrd="0" presId="urn:microsoft.com/office/officeart/2018/2/layout/IconCircleList"/>
    <dgm:cxn modelId="{F473EF8F-D931-4A1E-8E68-26350327FAB9}" type="presParOf" srcId="{61F58B3D-E999-4ADF-AD5D-153C9B28394C}" destId="{20A9ED95-78E4-4519-981D-A7E4ED2A156B}" srcOrd="3" destOrd="0" presId="urn:microsoft.com/office/officeart/2018/2/layout/IconCircleList"/>
    <dgm:cxn modelId="{29D5F71C-7096-47C0-BFE5-3AFF4FF04A10}" type="presParOf" srcId="{ABA00383-CF34-4390-9EA3-A3FD5B1D2658}" destId="{47D7EE9F-D9F5-48F6-B4FC-421B7C2C1770}" srcOrd="3" destOrd="0" presId="urn:microsoft.com/office/officeart/2018/2/layout/IconCircleList"/>
    <dgm:cxn modelId="{03D68C1B-ABAA-458C-821F-EA5456D78B98}" type="presParOf" srcId="{ABA00383-CF34-4390-9EA3-A3FD5B1D2658}" destId="{2CAA6E2C-A329-489B-A156-299610318B70}" srcOrd="4" destOrd="0" presId="urn:microsoft.com/office/officeart/2018/2/layout/IconCircleList"/>
    <dgm:cxn modelId="{CD9A98EF-E032-465B-9003-7BAD1A474D1F}" type="presParOf" srcId="{2CAA6E2C-A329-489B-A156-299610318B70}" destId="{7E9DDCCD-049E-4FDA-9CF2-5F71A90CA0B3}" srcOrd="0" destOrd="0" presId="urn:microsoft.com/office/officeart/2018/2/layout/IconCircleList"/>
    <dgm:cxn modelId="{BFCBB9AE-3957-4253-A5FE-6672018C4A52}" type="presParOf" srcId="{2CAA6E2C-A329-489B-A156-299610318B70}" destId="{5CB38C57-577E-43E0-942D-036C0EB28ADF}" srcOrd="1" destOrd="0" presId="urn:microsoft.com/office/officeart/2018/2/layout/IconCircleList"/>
    <dgm:cxn modelId="{0464042D-B404-48DC-9AE6-668E5E5E915E}" type="presParOf" srcId="{2CAA6E2C-A329-489B-A156-299610318B70}" destId="{4B84DB00-A148-4756-99CB-FE5053174AE0}" srcOrd="2" destOrd="0" presId="urn:microsoft.com/office/officeart/2018/2/layout/IconCircleList"/>
    <dgm:cxn modelId="{CAB91DAD-6227-46FA-B9CA-1A1816D463AB}" type="presParOf" srcId="{2CAA6E2C-A329-489B-A156-299610318B70}" destId="{FFF2E74A-CA55-46D8-8B05-C9B869588B03}" srcOrd="3" destOrd="0" presId="urn:microsoft.com/office/officeart/2018/2/layout/IconCircleList"/>
    <dgm:cxn modelId="{5537C939-E1AE-4B7A-9754-BCB4F4F5B60C}" type="presParOf" srcId="{ABA00383-CF34-4390-9EA3-A3FD5B1D2658}" destId="{F441A158-BFC8-42F7-BE72-BAD15F39D189}" srcOrd="5" destOrd="0" presId="urn:microsoft.com/office/officeart/2018/2/layout/IconCircleList"/>
    <dgm:cxn modelId="{C73DDE2C-AC99-4865-B9BE-FB3F1DF00EFF}" type="presParOf" srcId="{ABA00383-CF34-4390-9EA3-A3FD5B1D2658}" destId="{B8ED22E6-933A-4417-A827-4C308516BA8E}" srcOrd="6" destOrd="0" presId="urn:microsoft.com/office/officeart/2018/2/layout/IconCircleList"/>
    <dgm:cxn modelId="{6F9D46BC-A411-4CC9-A573-DD6201A74FC1}" type="presParOf" srcId="{B8ED22E6-933A-4417-A827-4C308516BA8E}" destId="{437DBDBC-441A-489E-B6D5-56AC2F3F424A}" srcOrd="0" destOrd="0" presId="urn:microsoft.com/office/officeart/2018/2/layout/IconCircleList"/>
    <dgm:cxn modelId="{A5EC571A-0C7B-455C-BB5F-68E70AD16C2D}" type="presParOf" srcId="{B8ED22E6-933A-4417-A827-4C308516BA8E}" destId="{13655CA7-CB67-4F46-BDDA-38F0018AE162}" srcOrd="1" destOrd="0" presId="urn:microsoft.com/office/officeart/2018/2/layout/IconCircleList"/>
    <dgm:cxn modelId="{80A1F83A-FDC8-41AB-BBC6-60EF814CE287}" type="presParOf" srcId="{B8ED22E6-933A-4417-A827-4C308516BA8E}" destId="{2301C3D1-DDFE-4F30-ADB3-5A4F971D5233}" srcOrd="2" destOrd="0" presId="urn:microsoft.com/office/officeart/2018/2/layout/IconCircleList"/>
    <dgm:cxn modelId="{1B0DB184-50E8-4D5F-B0D2-5256C60724F6}" type="presParOf" srcId="{B8ED22E6-933A-4417-A827-4C308516BA8E}" destId="{E8357724-DD86-4D80-A6A3-2A192D8903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C675FA-196B-4A75-9DD2-D07F155FAAC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158BE99-23DA-4354-ABE6-91A684B1FBFD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Frontend: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3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React.js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(Web), React Native (Mobile)</a:t>
          </a:r>
        </a:p>
      </dgm:t>
    </dgm:pt>
    <dgm:pt modelId="{40FD40D9-5060-4055-9F0C-55A4399A79B3}" type="parTrans" cxnId="{294B2538-F064-42E4-B76C-EFDD67408E9A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42F20F-911F-4A48-B10F-DE78823DC187}" type="sibTrans" cxnId="{294B2538-F064-42E4-B76C-EFDD67408E9A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074093-8FFC-45E8-B63F-DE26FE2A45A1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Backend: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Fast API (AI detection), Node.js (API management)</a:t>
          </a:r>
        </a:p>
      </dgm:t>
    </dgm:pt>
    <dgm:pt modelId="{7023AB5A-02E5-48B4-9B98-8C7A08A0690E}" type="parTrans" cxnId="{714FCDD5-AB53-4C8F-88E6-144A2B61E861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BDA00C-5BEB-4265-8CB5-4E679D9F12BB}" type="sibTrans" cxnId="{714FCDD5-AB53-4C8F-88E6-144A2B61E861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8E9EEB-95B2-40C2-A4DE-AC0AB5F39002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Database: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DynamoDB (fraud data), MongoDB (user logs)</a:t>
          </a:r>
        </a:p>
      </dgm:t>
    </dgm:pt>
    <dgm:pt modelId="{16455978-F402-461A-AFA4-D68B68A60680}" type="parTrans" cxnId="{63C19BA4-1730-41FE-8E23-5A725848290D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115942-E2D7-48A2-BE40-927EC724CF9C}" type="sibTrans" cxnId="{63C19BA4-1730-41FE-8E23-5A725848290D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8A03CB-1EC3-47D1-A369-2D2CB0ACDC8E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AI Model: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NLP (email analysis), Image recognition (website fraud)</a:t>
          </a:r>
        </a:p>
      </dgm:t>
    </dgm:pt>
    <dgm:pt modelId="{1BA2AA88-AFB3-4A67-90F7-41FCA9B4E56D}" type="parTrans" cxnId="{A03D8229-0908-43A1-9D50-01457AB43243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E165C2-9304-4394-96FD-7BD966C7EFD4}" type="sibTrans" cxnId="{A03D8229-0908-43A1-9D50-01457AB43243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C0F6051-BD2B-499D-A19D-84B950DC2D18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Cloud Services: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AWS Lambda (real-time scanning), AWS S3 (logs)</a:t>
          </a:r>
        </a:p>
      </dgm:t>
    </dgm:pt>
    <dgm:pt modelId="{1F09ED5D-891C-44AA-913B-9893F4EEB960}" type="parTrans" cxnId="{0B47CCD4-012F-486A-9EEF-F068013D5DC1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3DC4CA-EA55-470E-8D44-3C20FFE83286}" type="sibTrans" cxnId="{0B47CCD4-012F-486A-9EEF-F068013D5DC1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6C012C6-B9F3-4AB9-9F38-B76AAFD154CF}">
      <dgm:prSet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AWS Cognito/Firebase</a:t>
          </a:r>
        </a:p>
      </dgm:t>
    </dgm:pt>
    <dgm:pt modelId="{EDD644B8-67C4-41C8-A86B-BE2EBE7ED6CB}" type="parTrans" cxnId="{967F5A7E-996A-42A0-BF6D-8194D850B437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51EB2E-DE38-428C-A184-46F20252B72E}" type="sibTrans" cxnId="{967F5A7E-996A-42A0-BF6D-8194D850B437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E174007-23FE-4B0A-AB71-36737249A72A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AWS </a:t>
          </a:r>
          <a:r>
            <a:rPr lang="en-US" sz="13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Fargate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, Kubernetes</a:t>
          </a:r>
        </a:p>
      </dgm:t>
    </dgm:pt>
    <dgm:pt modelId="{24DB3B46-34EA-4AAA-88C3-8770626D7892}" type="parTrans" cxnId="{5C0F0337-D6AB-417E-8B67-E81CC440A8E4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6EF3B3-E94F-470E-9270-483D3BDCA650}" type="sibTrans" cxnId="{5C0F0337-D6AB-417E-8B67-E81CC440A8E4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5D81B4-5ABA-4068-94E0-76208FFE0D77}">
      <dgm:prSet custT="1"/>
      <dgm:spPr/>
      <dgm:t>
        <a:bodyPr/>
        <a:lstStyle/>
        <a:p>
          <a:r>
            <a:rPr lang="en-US" sz="1300" b="1" dirty="0">
              <a:latin typeface="Times New Roman" panose="02020603050405020304" pitchFamily="18" charset="0"/>
              <a:cs typeface="Times New Roman" panose="02020603050405020304" pitchFamily="18" charset="0"/>
            </a:rPr>
            <a:t>Other Tools: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OpenAI API (pattern detection), Selenium (scam site scraping)</a:t>
          </a:r>
        </a:p>
      </dgm:t>
    </dgm:pt>
    <dgm:pt modelId="{3BB898A9-3F63-4507-9E1D-557A89432B2A}" type="parTrans" cxnId="{1A178551-AE9E-47B2-840D-2AB325132198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A99DCC-8DC9-426F-8926-D5F6D6A764D7}" type="sibTrans" cxnId="{1A178551-AE9E-47B2-840D-2AB325132198}">
      <dgm:prSet/>
      <dgm:spPr/>
      <dgm:t>
        <a:bodyPr/>
        <a:lstStyle/>
        <a:p>
          <a:endParaRPr lang="en-US" sz="13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F4EDEF-2696-44F7-AB15-03579AD6B74D}" type="pres">
      <dgm:prSet presAssocID="{92C675FA-196B-4A75-9DD2-D07F155FAAC2}" presName="root" presStyleCnt="0">
        <dgm:presLayoutVars>
          <dgm:dir/>
          <dgm:resizeHandles val="exact"/>
        </dgm:presLayoutVars>
      </dgm:prSet>
      <dgm:spPr/>
    </dgm:pt>
    <dgm:pt modelId="{82CB47BC-20F5-4680-83AC-516D8827782B}" type="pres">
      <dgm:prSet presAssocID="{92C675FA-196B-4A75-9DD2-D07F155FAAC2}" presName="container" presStyleCnt="0">
        <dgm:presLayoutVars>
          <dgm:dir/>
          <dgm:resizeHandles val="exact"/>
        </dgm:presLayoutVars>
      </dgm:prSet>
      <dgm:spPr/>
    </dgm:pt>
    <dgm:pt modelId="{D7113D2C-1931-4061-B164-E73C16BB1B1C}" type="pres">
      <dgm:prSet presAssocID="{E158BE99-23DA-4354-ABE6-91A684B1FBFD}" presName="compNode" presStyleCnt="0"/>
      <dgm:spPr/>
    </dgm:pt>
    <dgm:pt modelId="{17B8B3AD-93F7-468F-8025-312C263C26B0}" type="pres">
      <dgm:prSet presAssocID="{E158BE99-23DA-4354-ABE6-91A684B1FBFD}" presName="iconBgRect" presStyleLbl="bgShp" presStyleIdx="0" presStyleCnt="8"/>
      <dgm:spPr/>
    </dgm:pt>
    <dgm:pt modelId="{3EBEC609-A6C9-4E53-A4E8-2F5B4B383A62}" type="pres">
      <dgm:prSet presAssocID="{E158BE99-23DA-4354-ABE6-91A684B1FBFD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C4A677D-EA02-4C4A-9F02-2342B51B8847}" type="pres">
      <dgm:prSet presAssocID="{E158BE99-23DA-4354-ABE6-91A684B1FBFD}" presName="spaceRect" presStyleCnt="0"/>
      <dgm:spPr/>
    </dgm:pt>
    <dgm:pt modelId="{9D20E376-9116-458C-BD49-3A2347D06828}" type="pres">
      <dgm:prSet presAssocID="{E158BE99-23DA-4354-ABE6-91A684B1FBFD}" presName="textRect" presStyleLbl="revTx" presStyleIdx="0" presStyleCnt="8">
        <dgm:presLayoutVars>
          <dgm:chMax val="1"/>
          <dgm:chPref val="1"/>
        </dgm:presLayoutVars>
      </dgm:prSet>
      <dgm:spPr/>
    </dgm:pt>
    <dgm:pt modelId="{37589847-03A6-4B17-83F1-222928ECA803}" type="pres">
      <dgm:prSet presAssocID="{6E42F20F-911F-4A48-B10F-DE78823DC187}" presName="sibTrans" presStyleLbl="sibTrans2D1" presStyleIdx="0" presStyleCnt="0"/>
      <dgm:spPr/>
    </dgm:pt>
    <dgm:pt modelId="{ED8D576F-0E9E-4AB7-BEF3-65D5B21069ED}" type="pres">
      <dgm:prSet presAssocID="{0F074093-8FFC-45E8-B63F-DE26FE2A45A1}" presName="compNode" presStyleCnt="0"/>
      <dgm:spPr/>
    </dgm:pt>
    <dgm:pt modelId="{9AC96CDD-1675-495F-A6B5-C0060E8A2C74}" type="pres">
      <dgm:prSet presAssocID="{0F074093-8FFC-45E8-B63F-DE26FE2A45A1}" presName="iconBgRect" presStyleLbl="bgShp" presStyleIdx="1" presStyleCnt="8"/>
      <dgm:spPr/>
    </dgm:pt>
    <dgm:pt modelId="{00E01C65-3B9D-4B1A-84A2-DA4FCDFF485B}" type="pres">
      <dgm:prSet presAssocID="{0F074093-8FFC-45E8-B63F-DE26FE2A45A1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203D3E5-E315-4AED-BBAD-6D4ECBFC61BC}" type="pres">
      <dgm:prSet presAssocID="{0F074093-8FFC-45E8-B63F-DE26FE2A45A1}" presName="spaceRect" presStyleCnt="0"/>
      <dgm:spPr/>
    </dgm:pt>
    <dgm:pt modelId="{F2F269A1-54E1-4004-A726-3D8F10F610BA}" type="pres">
      <dgm:prSet presAssocID="{0F074093-8FFC-45E8-B63F-DE26FE2A45A1}" presName="textRect" presStyleLbl="revTx" presStyleIdx="1" presStyleCnt="8">
        <dgm:presLayoutVars>
          <dgm:chMax val="1"/>
          <dgm:chPref val="1"/>
        </dgm:presLayoutVars>
      </dgm:prSet>
      <dgm:spPr/>
    </dgm:pt>
    <dgm:pt modelId="{D57FD995-E6B3-4536-BCDA-BC8189D94348}" type="pres">
      <dgm:prSet presAssocID="{2FBDA00C-5BEB-4265-8CB5-4E679D9F12BB}" presName="sibTrans" presStyleLbl="sibTrans2D1" presStyleIdx="0" presStyleCnt="0"/>
      <dgm:spPr/>
    </dgm:pt>
    <dgm:pt modelId="{D01BC7B6-D127-4D23-8B06-D3CE543E5C40}" type="pres">
      <dgm:prSet presAssocID="{988E9EEB-95B2-40C2-A4DE-AC0AB5F39002}" presName="compNode" presStyleCnt="0"/>
      <dgm:spPr/>
    </dgm:pt>
    <dgm:pt modelId="{525AF68E-6313-4E2A-9CE8-20C83EF6BDEF}" type="pres">
      <dgm:prSet presAssocID="{988E9EEB-95B2-40C2-A4DE-AC0AB5F39002}" presName="iconBgRect" presStyleLbl="bgShp" presStyleIdx="2" presStyleCnt="8"/>
      <dgm:spPr/>
    </dgm:pt>
    <dgm:pt modelId="{2760C363-AC38-4BDC-9EB5-57DDD66669C8}" type="pres">
      <dgm:prSet presAssocID="{988E9EEB-95B2-40C2-A4DE-AC0AB5F39002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6157BBC-0D4A-4D94-BED4-14C266112437}" type="pres">
      <dgm:prSet presAssocID="{988E9EEB-95B2-40C2-A4DE-AC0AB5F39002}" presName="spaceRect" presStyleCnt="0"/>
      <dgm:spPr/>
    </dgm:pt>
    <dgm:pt modelId="{FB9CC29A-DB20-45AF-9618-5336DE90EEA6}" type="pres">
      <dgm:prSet presAssocID="{988E9EEB-95B2-40C2-A4DE-AC0AB5F39002}" presName="textRect" presStyleLbl="revTx" presStyleIdx="2" presStyleCnt="8">
        <dgm:presLayoutVars>
          <dgm:chMax val="1"/>
          <dgm:chPref val="1"/>
        </dgm:presLayoutVars>
      </dgm:prSet>
      <dgm:spPr/>
    </dgm:pt>
    <dgm:pt modelId="{DD313D77-4C9E-49BB-9952-B9BE5DAD4C3C}" type="pres">
      <dgm:prSet presAssocID="{64115942-E2D7-48A2-BE40-927EC724CF9C}" presName="sibTrans" presStyleLbl="sibTrans2D1" presStyleIdx="0" presStyleCnt="0"/>
      <dgm:spPr/>
    </dgm:pt>
    <dgm:pt modelId="{1716385F-C31B-4C9C-9B75-4591A005222A}" type="pres">
      <dgm:prSet presAssocID="{698A03CB-1EC3-47D1-A369-2D2CB0ACDC8E}" presName="compNode" presStyleCnt="0"/>
      <dgm:spPr/>
    </dgm:pt>
    <dgm:pt modelId="{3D217411-4640-44F8-A689-B82903F98018}" type="pres">
      <dgm:prSet presAssocID="{698A03CB-1EC3-47D1-A369-2D2CB0ACDC8E}" presName="iconBgRect" presStyleLbl="bgShp" presStyleIdx="3" presStyleCnt="8"/>
      <dgm:spPr/>
    </dgm:pt>
    <dgm:pt modelId="{A9B0EC25-9421-42E7-8465-2E49ABFEF731}" type="pres">
      <dgm:prSet presAssocID="{698A03CB-1EC3-47D1-A369-2D2CB0ACDC8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2B40A0A-9DF8-48A5-8734-596ED6290BD6}" type="pres">
      <dgm:prSet presAssocID="{698A03CB-1EC3-47D1-A369-2D2CB0ACDC8E}" presName="spaceRect" presStyleCnt="0"/>
      <dgm:spPr/>
    </dgm:pt>
    <dgm:pt modelId="{CD57DD11-3906-454D-8599-D839A1A0D3D0}" type="pres">
      <dgm:prSet presAssocID="{698A03CB-1EC3-47D1-A369-2D2CB0ACDC8E}" presName="textRect" presStyleLbl="revTx" presStyleIdx="3" presStyleCnt="8">
        <dgm:presLayoutVars>
          <dgm:chMax val="1"/>
          <dgm:chPref val="1"/>
        </dgm:presLayoutVars>
      </dgm:prSet>
      <dgm:spPr/>
    </dgm:pt>
    <dgm:pt modelId="{D0E90CB5-36B7-437D-A1B6-26D1BD7E505B}" type="pres">
      <dgm:prSet presAssocID="{C7E165C2-9304-4394-96FD-7BD966C7EFD4}" presName="sibTrans" presStyleLbl="sibTrans2D1" presStyleIdx="0" presStyleCnt="0"/>
      <dgm:spPr/>
    </dgm:pt>
    <dgm:pt modelId="{9FB88961-A887-449F-85C6-2099795D9CB0}" type="pres">
      <dgm:prSet presAssocID="{CC0F6051-BD2B-499D-A19D-84B950DC2D18}" presName="compNode" presStyleCnt="0"/>
      <dgm:spPr/>
    </dgm:pt>
    <dgm:pt modelId="{F894F837-51B3-4D7D-AD60-6A35810E40D9}" type="pres">
      <dgm:prSet presAssocID="{CC0F6051-BD2B-499D-A19D-84B950DC2D18}" presName="iconBgRect" presStyleLbl="bgShp" presStyleIdx="4" presStyleCnt="8"/>
      <dgm:spPr/>
    </dgm:pt>
    <dgm:pt modelId="{22C7469D-1690-4A18-AA69-D3F7ABBAF8AF}" type="pres">
      <dgm:prSet presAssocID="{CC0F6051-BD2B-499D-A19D-84B950DC2D1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607EC7AA-B007-45E0-B0B0-2CBF9B8F620C}" type="pres">
      <dgm:prSet presAssocID="{CC0F6051-BD2B-499D-A19D-84B950DC2D18}" presName="spaceRect" presStyleCnt="0"/>
      <dgm:spPr/>
    </dgm:pt>
    <dgm:pt modelId="{66BA5EF0-D0DD-4069-B8DB-0B4AF3EE0AB1}" type="pres">
      <dgm:prSet presAssocID="{CC0F6051-BD2B-499D-A19D-84B950DC2D18}" presName="textRect" presStyleLbl="revTx" presStyleIdx="4" presStyleCnt="8">
        <dgm:presLayoutVars>
          <dgm:chMax val="1"/>
          <dgm:chPref val="1"/>
        </dgm:presLayoutVars>
      </dgm:prSet>
      <dgm:spPr/>
    </dgm:pt>
    <dgm:pt modelId="{52B63AE2-215A-4188-ADBD-787A86CF4B12}" type="pres">
      <dgm:prSet presAssocID="{6B3DC4CA-EA55-470E-8D44-3C20FFE83286}" presName="sibTrans" presStyleLbl="sibTrans2D1" presStyleIdx="0" presStyleCnt="0"/>
      <dgm:spPr/>
    </dgm:pt>
    <dgm:pt modelId="{3E6B2C19-89E2-40A8-93FC-B6F2A7046113}" type="pres">
      <dgm:prSet presAssocID="{76C012C6-B9F3-4AB9-9F38-B76AAFD154CF}" presName="compNode" presStyleCnt="0"/>
      <dgm:spPr/>
    </dgm:pt>
    <dgm:pt modelId="{9B03E0E4-1168-4A95-A416-0077D08E440C}" type="pres">
      <dgm:prSet presAssocID="{76C012C6-B9F3-4AB9-9F38-B76AAFD154CF}" presName="iconBgRect" presStyleLbl="bgShp" presStyleIdx="5" presStyleCnt="8"/>
      <dgm:spPr/>
    </dgm:pt>
    <dgm:pt modelId="{425F7620-2151-4F0D-8D33-C296031306C2}" type="pres">
      <dgm:prSet presAssocID="{76C012C6-B9F3-4AB9-9F38-B76AAFD154CF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6606A046-7EC9-4136-AB17-91A5315E4266}" type="pres">
      <dgm:prSet presAssocID="{76C012C6-B9F3-4AB9-9F38-B76AAFD154CF}" presName="spaceRect" presStyleCnt="0"/>
      <dgm:spPr/>
    </dgm:pt>
    <dgm:pt modelId="{E2E0EF4A-3551-4215-BB76-929FAA7FFBFF}" type="pres">
      <dgm:prSet presAssocID="{76C012C6-B9F3-4AB9-9F38-B76AAFD154CF}" presName="textRect" presStyleLbl="revTx" presStyleIdx="5" presStyleCnt="8">
        <dgm:presLayoutVars>
          <dgm:chMax val="1"/>
          <dgm:chPref val="1"/>
        </dgm:presLayoutVars>
      </dgm:prSet>
      <dgm:spPr/>
    </dgm:pt>
    <dgm:pt modelId="{0CAE575E-929D-40DB-B8D3-6C4D3BF65350}" type="pres">
      <dgm:prSet presAssocID="{8251EB2E-DE38-428C-A184-46F20252B72E}" presName="sibTrans" presStyleLbl="sibTrans2D1" presStyleIdx="0" presStyleCnt="0"/>
      <dgm:spPr/>
    </dgm:pt>
    <dgm:pt modelId="{78A67DAA-6C7B-479A-ADC8-081133840D14}" type="pres">
      <dgm:prSet presAssocID="{9E174007-23FE-4B0A-AB71-36737249A72A}" presName="compNode" presStyleCnt="0"/>
      <dgm:spPr/>
    </dgm:pt>
    <dgm:pt modelId="{8D8A0E02-43B5-4191-BC3E-7CE759556A9D}" type="pres">
      <dgm:prSet presAssocID="{9E174007-23FE-4B0A-AB71-36737249A72A}" presName="iconBgRect" presStyleLbl="bgShp" presStyleIdx="6" presStyleCnt="8"/>
      <dgm:spPr/>
    </dgm:pt>
    <dgm:pt modelId="{A5AE709E-666A-43CC-B1FF-0D0ABB66BE96}" type="pres">
      <dgm:prSet presAssocID="{9E174007-23FE-4B0A-AB71-36737249A72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070FD9FF-43CA-4B29-AC65-A6543C3B63A1}" type="pres">
      <dgm:prSet presAssocID="{9E174007-23FE-4B0A-AB71-36737249A72A}" presName="spaceRect" presStyleCnt="0"/>
      <dgm:spPr/>
    </dgm:pt>
    <dgm:pt modelId="{C61CF92A-5A9C-4945-BE71-680F0952FFA4}" type="pres">
      <dgm:prSet presAssocID="{9E174007-23FE-4B0A-AB71-36737249A72A}" presName="textRect" presStyleLbl="revTx" presStyleIdx="6" presStyleCnt="8">
        <dgm:presLayoutVars>
          <dgm:chMax val="1"/>
          <dgm:chPref val="1"/>
        </dgm:presLayoutVars>
      </dgm:prSet>
      <dgm:spPr/>
    </dgm:pt>
    <dgm:pt modelId="{BB053988-4CA2-48A4-AAB7-19CDF4B3AD61}" type="pres">
      <dgm:prSet presAssocID="{D06EF3B3-E94F-470E-9270-483D3BDCA650}" presName="sibTrans" presStyleLbl="sibTrans2D1" presStyleIdx="0" presStyleCnt="0"/>
      <dgm:spPr/>
    </dgm:pt>
    <dgm:pt modelId="{800C74A1-C9A9-40D3-A757-F59DC3BFA467}" type="pres">
      <dgm:prSet presAssocID="{E15D81B4-5ABA-4068-94E0-76208FFE0D77}" presName="compNode" presStyleCnt="0"/>
      <dgm:spPr/>
    </dgm:pt>
    <dgm:pt modelId="{33E1A1EE-04AB-4681-91E8-D937050E623F}" type="pres">
      <dgm:prSet presAssocID="{E15D81B4-5ABA-4068-94E0-76208FFE0D77}" presName="iconBgRect" presStyleLbl="bgShp" presStyleIdx="7" presStyleCnt="8"/>
      <dgm:spPr/>
    </dgm:pt>
    <dgm:pt modelId="{C3EBBF34-2A44-430F-8FAD-049B663D1351}" type="pres">
      <dgm:prSet presAssocID="{E15D81B4-5ABA-4068-94E0-76208FFE0D77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CB2BDDE-B336-44A0-B4BE-392429F89B65}" type="pres">
      <dgm:prSet presAssocID="{E15D81B4-5ABA-4068-94E0-76208FFE0D77}" presName="spaceRect" presStyleCnt="0"/>
      <dgm:spPr/>
    </dgm:pt>
    <dgm:pt modelId="{792FCB95-0ECD-4895-B2CC-D0B59861E00F}" type="pres">
      <dgm:prSet presAssocID="{E15D81B4-5ABA-4068-94E0-76208FFE0D77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4DA28601-B462-4C9B-806B-1D37098F4752}" type="presOf" srcId="{8251EB2E-DE38-428C-A184-46F20252B72E}" destId="{0CAE575E-929D-40DB-B8D3-6C4D3BF65350}" srcOrd="0" destOrd="0" presId="urn:microsoft.com/office/officeart/2018/2/layout/IconCircleList"/>
    <dgm:cxn modelId="{E7F93402-38F3-4D68-BFAE-BBF9B2D456D8}" type="presOf" srcId="{0F074093-8FFC-45E8-B63F-DE26FE2A45A1}" destId="{F2F269A1-54E1-4004-A726-3D8F10F610BA}" srcOrd="0" destOrd="0" presId="urn:microsoft.com/office/officeart/2018/2/layout/IconCircleList"/>
    <dgm:cxn modelId="{B398F026-58C7-4442-836F-9AA7A37557FD}" type="presOf" srcId="{C7E165C2-9304-4394-96FD-7BD966C7EFD4}" destId="{D0E90CB5-36B7-437D-A1B6-26D1BD7E505B}" srcOrd="0" destOrd="0" presId="urn:microsoft.com/office/officeart/2018/2/layout/IconCircleList"/>
    <dgm:cxn modelId="{A03D8229-0908-43A1-9D50-01457AB43243}" srcId="{92C675FA-196B-4A75-9DD2-D07F155FAAC2}" destId="{698A03CB-1EC3-47D1-A369-2D2CB0ACDC8E}" srcOrd="3" destOrd="0" parTransId="{1BA2AA88-AFB3-4A67-90F7-41FCA9B4E56D}" sibTransId="{C7E165C2-9304-4394-96FD-7BD966C7EFD4}"/>
    <dgm:cxn modelId="{CB04C62B-82AF-45BC-8AFC-5EE5791C0AF2}" type="presOf" srcId="{76C012C6-B9F3-4AB9-9F38-B76AAFD154CF}" destId="{E2E0EF4A-3551-4215-BB76-929FAA7FFBFF}" srcOrd="0" destOrd="0" presId="urn:microsoft.com/office/officeart/2018/2/layout/IconCircleList"/>
    <dgm:cxn modelId="{2404A12C-973D-45E7-BE63-B4C1DEB93EB1}" type="presOf" srcId="{CC0F6051-BD2B-499D-A19D-84B950DC2D18}" destId="{66BA5EF0-D0DD-4069-B8DB-0B4AF3EE0AB1}" srcOrd="0" destOrd="0" presId="urn:microsoft.com/office/officeart/2018/2/layout/IconCircleList"/>
    <dgm:cxn modelId="{95CB4035-071C-4567-A7E3-71EB17B4E333}" type="presOf" srcId="{E15D81B4-5ABA-4068-94E0-76208FFE0D77}" destId="{792FCB95-0ECD-4895-B2CC-D0B59861E00F}" srcOrd="0" destOrd="0" presId="urn:microsoft.com/office/officeart/2018/2/layout/IconCircleList"/>
    <dgm:cxn modelId="{5C0F0337-D6AB-417E-8B67-E81CC440A8E4}" srcId="{92C675FA-196B-4A75-9DD2-D07F155FAAC2}" destId="{9E174007-23FE-4B0A-AB71-36737249A72A}" srcOrd="6" destOrd="0" parTransId="{24DB3B46-34EA-4AAA-88C3-8770626D7892}" sibTransId="{D06EF3B3-E94F-470E-9270-483D3BDCA650}"/>
    <dgm:cxn modelId="{294B2538-F064-42E4-B76C-EFDD67408E9A}" srcId="{92C675FA-196B-4A75-9DD2-D07F155FAAC2}" destId="{E158BE99-23DA-4354-ABE6-91A684B1FBFD}" srcOrd="0" destOrd="0" parTransId="{40FD40D9-5060-4055-9F0C-55A4399A79B3}" sibTransId="{6E42F20F-911F-4A48-B10F-DE78823DC187}"/>
    <dgm:cxn modelId="{FB0BDA49-2F72-4C46-94E4-B5FB1C7CC338}" type="presOf" srcId="{988E9EEB-95B2-40C2-A4DE-AC0AB5F39002}" destId="{FB9CC29A-DB20-45AF-9618-5336DE90EEA6}" srcOrd="0" destOrd="0" presId="urn:microsoft.com/office/officeart/2018/2/layout/IconCircleList"/>
    <dgm:cxn modelId="{30CB9A4C-AA8F-49B7-8642-43CF99B9A166}" type="presOf" srcId="{2FBDA00C-5BEB-4265-8CB5-4E679D9F12BB}" destId="{D57FD995-E6B3-4536-BCDA-BC8189D94348}" srcOrd="0" destOrd="0" presId="urn:microsoft.com/office/officeart/2018/2/layout/IconCircleList"/>
    <dgm:cxn modelId="{1A178551-AE9E-47B2-840D-2AB325132198}" srcId="{92C675FA-196B-4A75-9DD2-D07F155FAAC2}" destId="{E15D81B4-5ABA-4068-94E0-76208FFE0D77}" srcOrd="7" destOrd="0" parTransId="{3BB898A9-3F63-4507-9E1D-557A89432B2A}" sibTransId="{9FA99DCC-8DC9-426F-8926-D5F6D6A764D7}"/>
    <dgm:cxn modelId="{7450E76C-76DA-4F50-94A9-A07B963BE4FC}" type="presOf" srcId="{6E42F20F-911F-4A48-B10F-DE78823DC187}" destId="{37589847-03A6-4B17-83F1-222928ECA803}" srcOrd="0" destOrd="0" presId="urn:microsoft.com/office/officeart/2018/2/layout/IconCircleList"/>
    <dgm:cxn modelId="{967F5A7E-996A-42A0-BF6D-8194D850B437}" srcId="{92C675FA-196B-4A75-9DD2-D07F155FAAC2}" destId="{76C012C6-B9F3-4AB9-9F38-B76AAFD154CF}" srcOrd="5" destOrd="0" parTransId="{EDD644B8-67C4-41C8-A86B-BE2EBE7ED6CB}" sibTransId="{8251EB2E-DE38-428C-A184-46F20252B72E}"/>
    <dgm:cxn modelId="{302F908D-EDF0-4716-A18D-6E0407B768BA}" type="presOf" srcId="{6B3DC4CA-EA55-470E-8D44-3C20FFE83286}" destId="{52B63AE2-215A-4188-ADBD-787A86CF4B12}" srcOrd="0" destOrd="0" presId="urn:microsoft.com/office/officeart/2018/2/layout/IconCircleList"/>
    <dgm:cxn modelId="{D53EA48E-D2FF-47B3-BA96-9F42ACC3A9DD}" type="presOf" srcId="{92C675FA-196B-4A75-9DD2-D07F155FAAC2}" destId="{A3F4EDEF-2696-44F7-AB15-03579AD6B74D}" srcOrd="0" destOrd="0" presId="urn:microsoft.com/office/officeart/2018/2/layout/IconCircleList"/>
    <dgm:cxn modelId="{0DC47998-297D-400C-B06E-94B1096BEE7E}" type="presOf" srcId="{D06EF3B3-E94F-470E-9270-483D3BDCA650}" destId="{BB053988-4CA2-48A4-AAB7-19CDF4B3AD61}" srcOrd="0" destOrd="0" presId="urn:microsoft.com/office/officeart/2018/2/layout/IconCircleList"/>
    <dgm:cxn modelId="{63C19BA4-1730-41FE-8E23-5A725848290D}" srcId="{92C675FA-196B-4A75-9DD2-D07F155FAAC2}" destId="{988E9EEB-95B2-40C2-A4DE-AC0AB5F39002}" srcOrd="2" destOrd="0" parTransId="{16455978-F402-461A-AFA4-D68B68A60680}" sibTransId="{64115942-E2D7-48A2-BE40-927EC724CF9C}"/>
    <dgm:cxn modelId="{F35F4DB9-7064-4B25-83A3-6C24E512AE7B}" type="presOf" srcId="{E158BE99-23DA-4354-ABE6-91A684B1FBFD}" destId="{9D20E376-9116-458C-BD49-3A2347D06828}" srcOrd="0" destOrd="0" presId="urn:microsoft.com/office/officeart/2018/2/layout/IconCircleList"/>
    <dgm:cxn modelId="{0B47CCD4-012F-486A-9EEF-F068013D5DC1}" srcId="{92C675FA-196B-4A75-9DD2-D07F155FAAC2}" destId="{CC0F6051-BD2B-499D-A19D-84B950DC2D18}" srcOrd="4" destOrd="0" parTransId="{1F09ED5D-891C-44AA-913B-9893F4EEB960}" sibTransId="{6B3DC4CA-EA55-470E-8D44-3C20FFE83286}"/>
    <dgm:cxn modelId="{714FCDD5-AB53-4C8F-88E6-144A2B61E861}" srcId="{92C675FA-196B-4A75-9DD2-D07F155FAAC2}" destId="{0F074093-8FFC-45E8-B63F-DE26FE2A45A1}" srcOrd="1" destOrd="0" parTransId="{7023AB5A-02E5-48B4-9B98-8C7A08A0690E}" sibTransId="{2FBDA00C-5BEB-4265-8CB5-4E679D9F12BB}"/>
    <dgm:cxn modelId="{B2F248EA-1B51-449C-BFA8-BAEC520FA99A}" type="presOf" srcId="{9E174007-23FE-4B0A-AB71-36737249A72A}" destId="{C61CF92A-5A9C-4945-BE71-680F0952FFA4}" srcOrd="0" destOrd="0" presId="urn:microsoft.com/office/officeart/2018/2/layout/IconCircleList"/>
    <dgm:cxn modelId="{C0EF19F2-E16C-419A-8867-09AFBCF929BA}" type="presOf" srcId="{64115942-E2D7-48A2-BE40-927EC724CF9C}" destId="{DD313D77-4C9E-49BB-9952-B9BE5DAD4C3C}" srcOrd="0" destOrd="0" presId="urn:microsoft.com/office/officeart/2018/2/layout/IconCircleList"/>
    <dgm:cxn modelId="{3C494CF4-AD39-48BD-8909-835AFC31F736}" type="presOf" srcId="{698A03CB-1EC3-47D1-A369-2D2CB0ACDC8E}" destId="{CD57DD11-3906-454D-8599-D839A1A0D3D0}" srcOrd="0" destOrd="0" presId="urn:microsoft.com/office/officeart/2018/2/layout/IconCircleList"/>
    <dgm:cxn modelId="{61C4CFF6-4861-4282-8624-C091B619987C}" type="presParOf" srcId="{A3F4EDEF-2696-44F7-AB15-03579AD6B74D}" destId="{82CB47BC-20F5-4680-83AC-516D8827782B}" srcOrd="0" destOrd="0" presId="urn:microsoft.com/office/officeart/2018/2/layout/IconCircleList"/>
    <dgm:cxn modelId="{6D5C04EF-6534-4D35-9855-327867176937}" type="presParOf" srcId="{82CB47BC-20F5-4680-83AC-516D8827782B}" destId="{D7113D2C-1931-4061-B164-E73C16BB1B1C}" srcOrd="0" destOrd="0" presId="urn:microsoft.com/office/officeart/2018/2/layout/IconCircleList"/>
    <dgm:cxn modelId="{58DB1CBB-3B8B-410D-8A0C-A558475222C9}" type="presParOf" srcId="{D7113D2C-1931-4061-B164-E73C16BB1B1C}" destId="{17B8B3AD-93F7-468F-8025-312C263C26B0}" srcOrd="0" destOrd="0" presId="urn:microsoft.com/office/officeart/2018/2/layout/IconCircleList"/>
    <dgm:cxn modelId="{FA573832-A4AE-4D09-976B-E5860D3AE5E0}" type="presParOf" srcId="{D7113D2C-1931-4061-B164-E73C16BB1B1C}" destId="{3EBEC609-A6C9-4E53-A4E8-2F5B4B383A62}" srcOrd="1" destOrd="0" presId="urn:microsoft.com/office/officeart/2018/2/layout/IconCircleList"/>
    <dgm:cxn modelId="{3C076700-7392-4E93-8573-438D5FEE4460}" type="presParOf" srcId="{D7113D2C-1931-4061-B164-E73C16BB1B1C}" destId="{1C4A677D-EA02-4C4A-9F02-2342B51B8847}" srcOrd="2" destOrd="0" presId="urn:microsoft.com/office/officeart/2018/2/layout/IconCircleList"/>
    <dgm:cxn modelId="{BB6100DB-78DB-4D28-B27F-07BF2247DD62}" type="presParOf" srcId="{D7113D2C-1931-4061-B164-E73C16BB1B1C}" destId="{9D20E376-9116-458C-BD49-3A2347D06828}" srcOrd="3" destOrd="0" presId="urn:microsoft.com/office/officeart/2018/2/layout/IconCircleList"/>
    <dgm:cxn modelId="{139A511A-4BC1-4F39-95C1-86B41DFBFDCF}" type="presParOf" srcId="{82CB47BC-20F5-4680-83AC-516D8827782B}" destId="{37589847-03A6-4B17-83F1-222928ECA803}" srcOrd="1" destOrd="0" presId="urn:microsoft.com/office/officeart/2018/2/layout/IconCircleList"/>
    <dgm:cxn modelId="{6DDE4427-2648-44B2-AEF0-8CEA8466D6BC}" type="presParOf" srcId="{82CB47BC-20F5-4680-83AC-516D8827782B}" destId="{ED8D576F-0E9E-4AB7-BEF3-65D5B21069ED}" srcOrd="2" destOrd="0" presId="urn:microsoft.com/office/officeart/2018/2/layout/IconCircleList"/>
    <dgm:cxn modelId="{B14D093C-3E19-43C7-9A42-BC89B2FB31DE}" type="presParOf" srcId="{ED8D576F-0E9E-4AB7-BEF3-65D5B21069ED}" destId="{9AC96CDD-1675-495F-A6B5-C0060E8A2C74}" srcOrd="0" destOrd="0" presId="urn:microsoft.com/office/officeart/2018/2/layout/IconCircleList"/>
    <dgm:cxn modelId="{66801634-C824-4C90-9E3A-76D9E4B99266}" type="presParOf" srcId="{ED8D576F-0E9E-4AB7-BEF3-65D5B21069ED}" destId="{00E01C65-3B9D-4B1A-84A2-DA4FCDFF485B}" srcOrd="1" destOrd="0" presId="urn:microsoft.com/office/officeart/2018/2/layout/IconCircleList"/>
    <dgm:cxn modelId="{F5E0DD84-B12D-4DD2-88A4-04B91C74385B}" type="presParOf" srcId="{ED8D576F-0E9E-4AB7-BEF3-65D5B21069ED}" destId="{C203D3E5-E315-4AED-BBAD-6D4ECBFC61BC}" srcOrd="2" destOrd="0" presId="urn:microsoft.com/office/officeart/2018/2/layout/IconCircleList"/>
    <dgm:cxn modelId="{48DFC083-758E-4F51-B9E3-92BEF70AD395}" type="presParOf" srcId="{ED8D576F-0E9E-4AB7-BEF3-65D5B21069ED}" destId="{F2F269A1-54E1-4004-A726-3D8F10F610BA}" srcOrd="3" destOrd="0" presId="urn:microsoft.com/office/officeart/2018/2/layout/IconCircleList"/>
    <dgm:cxn modelId="{506095E3-891E-4249-B544-C24F50685AA2}" type="presParOf" srcId="{82CB47BC-20F5-4680-83AC-516D8827782B}" destId="{D57FD995-E6B3-4536-BCDA-BC8189D94348}" srcOrd="3" destOrd="0" presId="urn:microsoft.com/office/officeart/2018/2/layout/IconCircleList"/>
    <dgm:cxn modelId="{14B02650-8F3A-44BA-B3A4-74CE785EA234}" type="presParOf" srcId="{82CB47BC-20F5-4680-83AC-516D8827782B}" destId="{D01BC7B6-D127-4D23-8B06-D3CE543E5C40}" srcOrd="4" destOrd="0" presId="urn:microsoft.com/office/officeart/2018/2/layout/IconCircleList"/>
    <dgm:cxn modelId="{2E72240C-11D1-4CB8-84EC-84FC93486608}" type="presParOf" srcId="{D01BC7B6-D127-4D23-8B06-D3CE543E5C40}" destId="{525AF68E-6313-4E2A-9CE8-20C83EF6BDEF}" srcOrd="0" destOrd="0" presId="urn:microsoft.com/office/officeart/2018/2/layout/IconCircleList"/>
    <dgm:cxn modelId="{247DC8A6-94CE-4010-AA8A-C971FAF3BA06}" type="presParOf" srcId="{D01BC7B6-D127-4D23-8B06-D3CE543E5C40}" destId="{2760C363-AC38-4BDC-9EB5-57DDD66669C8}" srcOrd="1" destOrd="0" presId="urn:microsoft.com/office/officeart/2018/2/layout/IconCircleList"/>
    <dgm:cxn modelId="{847D961D-7851-4ABE-85EB-151C61353839}" type="presParOf" srcId="{D01BC7B6-D127-4D23-8B06-D3CE543E5C40}" destId="{56157BBC-0D4A-4D94-BED4-14C266112437}" srcOrd="2" destOrd="0" presId="urn:microsoft.com/office/officeart/2018/2/layout/IconCircleList"/>
    <dgm:cxn modelId="{F392C0A5-2FEE-4CAF-AD8C-F8F8710015F4}" type="presParOf" srcId="{D01BC7B6-D127-4D23-8B06-D3CE543E5C40}" destId="{FB9CC29A-DB20-45AF-9618-5336DE90EEA6}" srcOrd="3" destOrd="0" presId="urn:microsoft.com/office/officeart/2018/2/layout/IconCircleList"/>
    <dgm:cxn modelId="{2084F47B-0B86-4B4A-9ED8-56F39C48A478}" type="presParOf" srcId="{82CB47BC-20F5-4680-83AC-516D8827782B}" destId="{DD313D77-4C9E-49BB-9952-B9BE5DAD4C3C}" srcOrd="5" destOrd="0" presId="urn:microsoft.com/office/officeart/2018/2/layout/IconCircleList"/>
    <dgm:cxn modelId="{A72E2DB1-EF8A-4816-89FC-0AC86F471639}" type="presParOf" srcId="{82CB47BC-20F5-4680-83AC-516D8827782B}" destId="{1716385F-C31B-4C9C-9B75-4591A005222A}" srcOrd="6" destOrd="0" presId="urn:microsoft.com/office/officeart/2018/2/layout/IconCircleList"/>
    <dgm:cxn modelId="{627BF638-37A0-485F-B400-77F7BC79242B}" type="presParOf" srcId="{1716385F-C31B-4C9C-9B75-4591A005222A}" destId="{3D217411-4640-44F8-A689-B82903F98018}" srcOrd="0" destOrd="0" presId="urn:microsoft.com/office/officeart/2018/2/layout/IconCircleList"/>
    <dgm:cxn modelId="{4A757B2E-DD3C-40A4-91F1-E2A5F5FCABFE}" type="presParOf" srcId="{1716385F-C31B-4C9C-9B75-4591A005222A}" destId="{A9B0EC25-9421-42E7-8465-2E49ABFEF731}" srcOrd="1" destOrd="0" presId="urn:microsoft.com/office/officeart/2018/2/layout/IconCircleList"/>
    <dgm:cxn modelId="{4B726B08-5DC9-452B-BE9C-9FC404BBC35C}" type="presParOf" srcId="{1716385F-C31B-4C9C-9B75-4591A005222A}" destId="{32B40A0A-9DF8-48A5-8734-596ED6290BD6}" srcOrd="2" destOrd="0" presId="urn:microsoft.com/office/officeart/2018/2/layout/IconCircleList"/>
    <dgm:cxn modelId="{C2929ED3-E1FF-4D23-A6BD-BF092542C08C}" type="presParOf" srcId="{1716385F-C31B-4C9C-9B75-4591A005222A}" destId="{CD57DD11-3906-454D-8599-D839A1A0D3D0}" srcOrd="3" destOrd="0" presId="urn:microsoft.com/office/officeart/2018/2/layout/IconCircleList"/>
    <dgm:cxn modelId="{D161D986-CD1C-4B28-AB41-0B52A2144F4D}" type="presParOf" srcId="{82CB47BC-20F5-4680-83AC-516D8827782B}" destId="{D0E90CB5-36B7-437D-A1B6-26D1BD7E505B}" srcOrd="7" destOrd="0" presId="urn:microsoft.com/office/officeart/2018/2/layout/IconCircleList"/>
    <dgm:cxn modelId="{421E822C-B469-4730-9604-030C96BCE304}" type="presParOf" srcId="{82CB47BC-20F5-4680-83AC-516D8827782B}" destId="{9FB88961-A887-449F-85C6-2099795D9CB0}" srcOrd="8" destOrd="0" presId="urn:microsoft.com/office/officeart/2018/2/layout/IconCircleList"/>
    <dgm:cxn modelId="{D069E068-AC1C-444E-9F2C-2524FC8A3AC9}" type="presParOf" srcId="{9FB88961-A887-449F-85C6-2099795D9CB0}" destId="{F894F837-51B3-4D7D-AD60-6A35810E40D9}" srcOrd="0" destOrd="0" presId="urn:microsoft.com/office/officeart/2018/2/layout/IconCircleList"/>
    <dgm:cxn modelId="{9D8AC7C0-A598-4F5E-895F-331765192EC0}" type="presParOf" srcId="{9FB88961-A887-449F-85C6-2099795D9CB0}" destId="{22C7469D-1690-4A18-AA69-D3F7ABBAF8AF}" srcOrd="1" destOrd="0" presId="urn:microsoft.com/office/officeart/2018/2/layout/IconCircleList"/>
    <dgm:cxn modelId="{A85A60DF-7957-45B0-8F9D-5BA601A3EDC2}" type="presParOf" srcId="{9FB88961-A887-449F-85C6-2099795D9CB0}" destId="{607EC7AA-B007-45E0-B0B0-2CBF9B8F620C}" srcOrd="2" destOrd="0" presId="urn:microsoft.com/office/officeart/2018/2/layout/IconCircleList"/>
    <dgm:cxn modelId="{DD61C217-807E-465A-ABCF-66AF3EE52956}" type="presParOf" srcId="{9FB88961-A887-449F-85C6-2099795D9CB0}" destId="{66BA5EF0-D0DD-4069-B8DB-0B4AF3EE0AB1}" srcOrd="3" destOrd="0" presId="urn:microsoft.com/office/officeart/2018/2/layout/IconCircleList"/>
    <dgm:cxn modelId="{648C9F05-F04C-43D6-B925-E5BB2CADCB40}" type="presParOf" srcId="{82CB47BC-20F5-4680-83AC-516D8827782B}" destId="{52B63AE2-215A-4188-ADBD-787A86CF4B12}" srcOrd="9" destOrd="0" presId="urn:microsoft.com/office/officeart/2018/2/layout/IconCircleList"/>
    <dgm:cxn modelId="{8440F396-BD2E-4590-86A6-723C5DFE5B43}" type="presParOf" srcId="{82CB47BC-20F5-4680-83AC-516D8827782B}" destId="{3E6B2C19-89E2-40A8-93FC-B6F2A7046113}" srcOrd="10" destOrd="0" presId="urn:microsoft.com/office/officeart/2018/2/layout/IconCircleList"/>
    <dgm:cxn modelId="{C0C7C4C6-292D-4ABD-AFD9-8697A7F4EAA8}" type="presParOf" srcId="{3E6B2C19-89E2-40A8-93FC-B6F2A7046113}" destId="{9B03E0E4-1168-4A95-A416-0077D08E440C}" srcOrd="0" destOrd="0" presId="urn:microsoft.com/office/officeart/2018/2/layout/IconCircleList"/>
    <dgm:cxn modelId="{1BC155E4-233D-4D9B-A220-FEBCFE91875E}" type="presParOf" srcId="{3E6B2C19-89E2-40A8-93FC-B6F2A7046113}" destId="{425F7620-2151-4F0D-8D33-C296031306C2}" srcOrd="1" destOrd="0" presId="urn:microsoft.com/office/officeart/2018/2/layout/IconCircleList"/>
    <dgm:cxn modelId="{E85C5115-27D0-46D9-92B8-AE19ED0B8621}" type="presParOf" srcId="{3E6B2C19-89E2-40A8-93FC-B6F2A7046113}" destId="{6606A046-7EC9-4136-AB17-91A5315E4266}" srcOrd="2" destOrd="0" presId="urn:microsoft.com/office/officeart/2018/2/layout/IconCircleList"/>
    <dgm:cxn modelId="{E4A9049C-3CD6-47A2-A280-8B02B8FAD58B}" type="presParOf" srcId="{3E6B2C19-89E2-40A8-93FC-B6F2A7046113}" destId="{E2E0EF4A-3551-4215-BB76-929FAA7FFBFF}" srcOrd="3" destOrd="0" presId="urn:microsoft.com/office/officeart/2018/2/layout/IconCircleList"/>
    <dgm:cxn modelId="{13590990-9492-4B2C-A07B-3D97048764EC}" type="presParOf" srcId="{82CB47BC-20F5-4680-83AC-516D8827782B}" destId="{0CAE575E-929D-40DB-B8D3-6C4D3BF65350}" srcOrd="11" destOrd="0" presId="urn:microsoft.com/office/officeart/2018/2/layout/IconCircleList"/>
    <dgm:cxn modelId="{08BB54AF-7437-4C9B-ADAB-6BDE8F3DBD5F}" type="presParOf" srcId="{82CB47BC-20F5-4680-83AC-516D8827782B}" destId="{78A67DAA-6C7B-479A-ADC8-081133840D14}" srcOrd="12" destOrd="0" presId="urn:microsoft.com/office/officeart/2018/2/layout/IconCircleList"/>
    <dgm:cxn modelId="{FB4F6108-4B06-437C-A8AE-5126EB57ECD6}" type="presParOf" srcId="{78A67DAA-6C7B-479A-ADC8-081133840D14}" destId="{8D8A0E02-43B5-4191-BC3E-7CE759556A9D}" srcOrd="0" destOrd="0" presId="urn:microsoft.com/office/officeart/2018/2/layout/IconCircleList"/>
    <dgm:cxn modelId="{F2400447-FD5B-4E3B-B7B1-45C05692D576}" type="presParOf" srcId="{78A67DAA-6C7B-479A-ADC8-081133840D14}" destId="{A5AE709E-666A-43CC-B1FF-0D0ABB66BE96}" srcOrd="1" destOrd="0" presId="urn:microsoft.com/office/officeart/2018/2/layout/IconCircleList"/>
    <dgm:cxn modelId="{B5FAF202-C5C8-45F5-8DC2-85261E331028}" type="presParOf" srcId="{78A67DAA-6C7B-479A-ADC8-081133840D14}" destId="{070FD9FF-43CA-4B29-AC65-A6543C3B63A1}" srcOrd="2" destOrd="0" presId="urn:microsoft.com/office/officeart/2018/2/layout/IconCircleList"/>
    <dgm:cxn modelId="{FFC1C224-87FF-470A-8066-14443AA46B57}" type="presParOf" srcId="{78A67DAA-6C7B-479A-ADC8-081133840D14}" destId="{C61CF92A-5A9C-4945-BE71-680F0952FFA4}" srcOrd="3" destOrd="0" presId="urn:microsoft.com/office/officeart/2018/2/layout/IconCircleList"/>
    <dgm:cxn modelId="{E6F72C23-D7AC-45D0-8682-80541BC3BE7C}" type="presParOf" srcId="{82CB47BC-20F5-4680-83AC-516D8827782B}" destId="{BB053988-4CA2-48A4-AAB7-19CDF4B3AD61}" srcOrd="13" destOrd="0" presId="urn:microsoft.com/office/officeart/2018/2/layout/IconCircleList"/>
    <dgm:cxn modelId="{A2BFBDF4-6F4B-4210-854D-86C07A776B7D}" type="presParOf" srcId="{82CB47BC-20F5-4680-83AC-516D8827782B}" destId="{800C74A1-C9A9-40D3-A757-F59DC3BFA467}" srcOrd="14" destOrd="0" presId="urn:microsoft.com/office/officeart/2018/2/layout/IconCircleList"/>
    <dgm:cxn modelId="{F5AB5271-577A-4A7B-B233-A263ADDB354F}" type="presParOf" srcId="{800C74A1-C9A9-40D3-A757-F59DC3BFA467}" destId="{33E1A1EE-04AB-4681-91E8-D937050E623F}" srcOrd="0" destOrd="0" presId="urn:microsoft.com/office/officeart/2018/2/layout/IconCircleList"/>
    <dgm:cxn modelId="{3D5603A2-5A40-4EBC-9514-60C0C681CA4E}" type="presParOf" srcId="{800C74A1-C9A9-40D3-A757-F59DC3BFA467}" destId="{C3EBBF34-2A44-430F-8FAD-049B663D1351}" srcOrd="1" destOrd="0" presId="urn:microsoft.com/office/officeart/2018/2/layout/IconCircleList"/>
    <dgm:cxn modelId="{33829FBE-1606-4BEB-897B-8163759CF676}" type="presParOf" srcId="{800C74A1-C9A9-40D3-A757-F59DC3BFA467}" destId="{1CB2BDDE-B336-44A0-B4BE-392429F89B65}" srcOrd="2" destOrd="0" presId="urn:microsoft.com/office/officeart/2018/2/layout/IconCircleList"/>
    <dgm:cxn modelId="{0B8BA043-6DED-43AF-9472-B57571EB4AB4}" type="presParOf" srcId="{800C74A1-C9A9-40D3-A757-F59DC3BFA467}" destId="{792FCB95-0ECD-4895-B2CC-D0B59861E00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8F85807-531D-4FF9-B8F0-200017029912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CB30EA0-381C-47B2-B676-7435CAB2699B}">
      <dgm:prSet/>
      <dgm:spPr/>
      <dgm:t>
        <a:bodyPr/>
        <a:lstStyle/>
        <a:p>
          <a:r>
            <a:rPr lang="en-US" b="1" dirty="0"/>
            <a:t>Phishing Email Detection:</a:t>
          </a:r>
          <a:r>
            <a:rPr lang="en-US" dirty="0"/>
            <a:t> </a:t>
          </a:r>
        </a:p>
        <a:p>
          <a:r>
            <a:rPr lang="en-US" dirty="0"/>
            <a:t>Scans and flags suspicious emails in real time.</a:t>
          </a:r>
        </a:p>
      </dgm:t>
    </dgm:pt>
    <dgm:pt modelId="{574F035E-98F2-4637-B3C3-AA4F8AC22978}" type="parTrans" cxnId="{3FC08609-6A6B-4817-8263-A0CAAA0E4899}">
      <dgm:prSet/>
      <dgm:spPr/>
      <dgm:t>
        <a:bodyPr/>
        <a:lstStyle/>
        <a:p>
          <a:endParaRPr lang="en-US"/>
        </a:p>
      </dgm:t>
    </dgm:pt>
    <dgm:pt modelId="{1F26CE07-D2BA-486B-8CD0-3E763772CC55}" type="sibTrans" cxnId="{3FC08609-6A6B-4817-8263-A0CAAA0E4899}">
      <dgm:prSet/>
      <dgm:spPr/>
      <dgm:t>
        <a:bodyPr/>
        <a:lstStyle/>
        <a:p>
          <a:endParaRPr lang="en-US"/>
        </a:p>
      </dgm:t>
    </dgm:pt>
    <dgm:pt modelId="{063EE74A-628B-496B-BA3D-F31548CAF988}">
      <dgm:prSet/>
      <dgm:spPr/>
      <dgm:t>
        <a:bodyPr/>
        <a:lstStyle/>
        <a:p>
          <a:r>
            <a:rPr lang="en-US" b="1" dirty="0"/>
            <a:t>Fraudulent Transaction Monitoring:</a:t>
          </a:r>
          <a:r>
            <a:rPr lang="en-US" dirty="0"/>
            <a:t> </a:t>
          </a:r>
        </a:p>
        <a:p>
          <a:r>
            <a:rPr lang="en-US" dirty="0"/>
            <a:t>Identifies abnormal transaction behavior.</a:t>
          </a:r>
        </a:p>
      </dgm:t>
    </dgm:pt>
    <dgm:pt modelId="{D9787DF6-FFAC-4F00-B244-F5A096619368}" type="parTrans" cxnId="{A2BC2F6B-0F42-4008-B83A-72AB2904DB37}">
      <dgm:prSet/>
      <dgm:spPr/>
      <dgm:t>
        <a:bodyPr/>
        <a:lstStyle/>
        <a:p>
          <a:endParaRPr lang="en-US"/>
        </a:p>
      </dgm:t>
    </dgm:pt>
    <dgm:pt modelId="{FD40A31F-45E7-442B-AE47-CC61755AEC66}" type="sibTrans" cxnId="{A2BC2F6B-0F42-4008-B83A-72AB2904DB37}">
      <dgm:prSet/>
      <dgm:spPr/>
      <dgm:t>
        <a:bodyPr/>
        <a:lstStyle/>
        <a:p>
          <a:endParaRPr lang="en-US"/>
        </a:p>
      </dgm:t>
    </dgm:pt>
    <dgm:pt modelId="{56EA649B-E45C-4EDD-8C0D-3866B5119047}">
      <dgm:prSet/>
      <dgm:spPr/>
      <dgm:t>
        <a:bodyPr/>
        <a:lstStyle/>
        <a:p>
          <a:r>
            <a:rPr lang="en-US" b="1" dirty="0"/>
            <a:t>Scam Website Detection:</a:t>
          </a:r>
          <a:r>
            <a:rPr lang="en-US" dirty="0"/>
            <a:t> </a:t>
          </a:r>
        </a:p>
        <a:p>
          <a:r>
            <a:rPr lang="en-US" dirty="0"/>
            <a:t>Uses AI-based image and text analysis to flag fake sites.</a:t>
          </a:r>
        </a:p>
      </dgm:t>
    </dgm:pt>
    <dgm:pt modelId="{ABC479E6-9BEA-4D6A-9304-5C67AD5F274F}" type="parTrans" cxnId="{9786E8F4-2856-4C83-8B8E-B9C2F0299FD5}">
      <dgm:prSet/>
      <dgm:spPr/>
      <dgm:t>
        <a:bodyPr/>
        <a:lstStyle/>
        <a:p>
          <a:endParaRPr lang="en-US"/>
        </a:p>
      </dgm:t>
    </dgm:pt>
    <dgm:pt modelId="{D2CA6286-098F-4FFD-8B62-2194D3551803}" type="sibTrans" cxnId="{9786E8F4-2856-4C83-8B8E-B9C2F0299FD5}">
      <dgm:prSet/>
      <dgm:spPr/>
      <dgm:t>
        <a:bodyPr/>
        <a:lstStyle/>
        <a:p>
          <a:endParaRPr lang="en-US"/>
        </a:p>
      </dgm:t>
    </dgm:pt>
    <dgm:pt modelId="{62054F44-0437-4D92-A14E-58054604F557}">
      <dgm:prSet/>
      <dgm:spPr/>
      <dgm:t>
        <a:bodyPr/>
        <a:lstStyle/>
        <a:p>
          <a:r>
            <a:rPr lang="en-US" b="1"/>
            <a:t>Real-time Alerts:</a:t>
          </a:r>
          <a:r>
            <a:rPr lang="en-US"/>
            <a:t> Notifies users of potential threats instantly.</a:t>
          </a:r>
        </a:p>
      </dgm:t>
    </dgm:pt>
    <dgm:pt modelId="{EE929DF9-39D0-4954-8B0A-3F3FA93B8D0D}" type="parTrans" cxnId="{D392CF88-004C-4C26-B63B-A135AC2FF331}">
      <dgm:prSet/>
      <dgm:spPr/>
      <dgm:t>
        <a:bodyPr/>
        <a:lstStyle/>
        <a:p>
          <a:endParaRPr lang="en-US"/>
        </a:p>
      </dgm:t>
    </dgm:pt>
    <dgm:pt modelId="{6C971B6D-50C7-4578-A36A-A8CA4B934664}" type="sibTrans" cxnId="{D392CF88-004C-4C26-B63B-A135AC2FF331}">
      <dgm:prSet/>
      <dgm:spPr/>
      <dgm:t>
        <a:bodyPr/>
        <a:lstStyle/>
        <a:p>
          <a:endParaRPr lang="en-US"/>
        </a:p>
      </dgm:t>
    </dgm:pt>
    <dgm:pt modelId="{F4F23774-194C-4622-8127-4E8628523116}">
      <dgm:prSet/>
      <dgm:spPr/>
      <dgm:t>
        <a:bodyPr/>
        <a:lstStyle/>
        <a:p>
          <a:r>
            <a:rPr lang="en-US" b="1" dirty="0"/>
            <a:t>Interactive Dashboard:</a:t>
          </a:r>
          <a:r>
            <a:rPr lang="en-US" dirty="0"/>
            <a:t> </a:t>
          </a:r>
        </a:p>
        <a:p>
          <a:r>
            <a:rPr lang="en-US" dirty="0"/>
            <a:t>Provides security insights and threat analytics.</a:t>
          </a:r>
        </a:p>
      </dgm:t>
    </dgm:pt>
    <dgm:pt modelId="{61B9135B-84B9-4211-AEF0-51170973B243}" type="parTrans" cxnId="{508CE8B6-59A3-4C3D-8087-F39403F7C50D}">
      <dgm:prSet/>
      <dgm:spPr/>
      <dgm:t>
        <a:bodyPr/>
        <a:lstStyle/>
        <a:p>
          <a:endParaRPr lang="en-US"/>
        </a:p>
      </dgm:t>
    </dgm:pt>
    <dgm:pt modelId="{90F14D43-E2AA-4B1B-B76F-4522E37E61CA}" type="sibTrans" cxnId="{508CE8B6-59A3-4C3D-8087-F39403F7C50D}">
      <dgm:prSet/>
      <dgm:spPr/>
      <dgm:t>
        <a:bodyPr/>
        <a:lstStyle/>
        <a:p>
          <a:endParaRPr lang="en-US"/>
        </a:p>
      </dgm:t>
    </dgm:pt>
    <dgm:pt modelId="{4FB2488C-DFD8-644B-B361-FB5D619D5A64}" type="pres">
      <dgm:prSet presAssocID="{38F85807-531D-4FF9-B8F0-200017029912}" presName="diagram" presStyleCnt="0">
        <dgm:presLayoutVars>
          <dgm:dir/>
          <dgm:resizeHandles val="exact"/>
        </dgm:presLayoutVars>
      </dgm:prSet>
      <dgm:spPr/>
    </dgm:pt>
    <dgm:pt modelId="{90A9AD63-9707-7F46-BFB6-E770E21C5881}" type="pres">
      <dgm:prSet presAssocID="{CCB30EA0-381C-47B2-B676-7435CAB2699B}" presName="node" presStyleLbl="node1" presStyleIdx="0" presStyleCnt="5">
        <dgm:presLayoutVars>
          <dgm:bulletEnabled val="1"/>
        </dgm:presLayoutVars>
      </dgm:prSet>
      <dgm:spPr/>
    </dgm:pt>
    <dgm:pt modelId="{15386162-7AFE-CC4B-BA59-B3F03D847B00}" type="pres">
      <dgm:prSet presAssocID="{1F26CE07-D2BA-486B-8CD0-3E763772CC55}" presName="sibTrans" presStyleCnt="0"/>
      <dgm:spPr/>
    </dgm:pt>
    <dgm:pt modelId="{B7C40160-246B-3740-9426-7218BD628EBB}" type="pres">
      <dgm:prSet presAssocID="{063EE74A-628B-496B-BA3D-F31548CAF988}" presName="node" presStyleLbl="node1" presStyleIdx="1" presStyleCnt="5">
        <dgm:presLayoutVars>
          <dgm:bulletEnabled val="1"/>
        </dgm:presLayoutVars>
      </dgm:prSet>
      <dgm:spPr/>
    </dgm:pt>
    <dgm:pt modelId="{3AE0B600-E1D2-0448-83CC-1390D848897A}" type="pres">
      <dgm:prSet presAssocID="{FD40A31F-45E7-442B-AE47-CC61755AEC66}" presName="sibTrans" presStyleCnt="0"/>
      <dgm:spPr/>
    </dgm:pt>
    <dgm:pt modelId="{6858A63A-9CB6-2140-AC08-A4DF0FED5388}" type="pres">
      <dgm:prSet presAssocID="{56EA649B-E45C-4EDD-8C0D-3866B5119047}" presName="node" presStyleLbl="node1" presStyleIdx="2" presStyleCnt="5">
        <dgm:presLayoutVars>
          <dgm:bulletEnabled val="1"/>
        </dgm:presLayoutVars>
      </dgm:prSet>
      <dgm:spPr/>
    </dgm:pt>
    <dgm:pt modelId="{7BAF9A01-91AE-EE47-A7C7-CCF7B4132058}" type="pres">
      <dgm:prSet presAssocID="{D2CA6286-098F-4FFD-8B62-2194D3551803}" presName="sibTrans" presStyleCnt="0"/>
      <dgm:spPr/>
    </dgm:pt>
    <dgm:pt modelId="{CE817AE8-DE1D-464C-9160-1D83569D13C7}" type="pres">
      <dgm:prSet presAssocID="{62054F44-0437-4D92-A14E-58054604F557}" presName="node" presStyleLbl="node1" presStyleIdx="3" presStyleCnt="5">
        <dgm:presLayoutVars>
          <dgm:bulletEnabled val="1"/>
        </dgm:presLayoutVars>
      </dgm:prSet>
      <dgm:spPr/>
    </dgm:pt>
    <dgm:pt modelId="{75EBB695-2BB8-F446-9811-A0FC8D4990F2}" type="pres">
      <dgm:prSet presAssocID="{6C971B6D-50C7-4578-A36A-A8CA4B934664}" presName="sibTrans" presStyleCnt="0"/>
      <dgm:spPr/>
    </dgm:pt>
    <dgm:pt modelId="{0497EFF2-71B3-B94C-A624-2166CCFDBB67}" type="pres">
      <dgm:prSet presAssocID="{F4F23774-194C-4622-8127-4E8628523116}" presName="node" presStyleLbl="node1" presStyleIdx="4" presStyleCnt="5">
        <dgm:presLayoutVars>
          <dgm:bulletEnabled val="1"/>
        </dgm:presLayoutVars>
      </dgm:prSet>
      <dgm:spPr/>
    </dgm:pt>
  </dgm:ptLst>
  <dgm:cxnLst>
    <dgm:cxn modelId="{3FC08609-6A6B-4817-8263-A0CAAA0E4899}" srcId="{38F85807-531D-4FF9-B8F0-200017029912}" destId="{CCB30EA0-381C-47B2-B676-7435CAB2699B}" srcOrd="0" destOrd="0" parTransId="{574F035E-98F2-4637-B3C3-AA4F8AC22978}" sibTransId="{1F26CE07-D2BA-486B-8CD0-3E763772CC55}"/>
    <dgm:cxn modelId="{12ED0428-89EA-D144-82BE-14BA2C391744}" type="presOf" srcId="{063EE74A-628B-496B-BA3D-F31548CAF988}" destId="{B7C40160-246B-3740-9426-7218BD628EBB}" srcOrd="0" destOrd="0" presId="urn:microsoft.com/office/officeart/2005/8/layout/default"/>
    <dgm:cxn modelId="{ED181E6A-0FC5-6347-B259-A383E7BB1D3F}" type="presOf" srcId="{62054F44-0437-4D92-A14E-58054604F557}" destId="{CE817AE8-DE1D-464C-9160-1D83569D13C7}" srcOrd="0" destOrd="0" presId="urn:microsoft.com/office/officeart/2005/8/layout/default"/>
    <dgm:cxn modelId="{A2BC2F6B-0F42-4008-B83A-72AB2904DB37}" srcId="{38F85807-531D-4FF9-B8F0-200017029912}" destId="{063EE74A-628B-496B-BA3D-F31548CAF988}" srcOrd="1" destOrd="0" parTransId="{D9787DF6-FFAC-4F00-B244-F5A096619368}" sibTransId="{FD40A31F-45E7-442B-AE47-CC61755AEC66}"/>
    <dgm:cxn modelId="{D392CF88-004C-4C26-B63B-A135AC2FF331}" srcId="{38F85807-531D-4FF9-B8F0-200017029912}" destId="{62054F44-0437-4D92-A14E-58054604F557}" srcOrd="3" destOrd="0" parTransId="{EE929DF9-39D0-4954-8B0A-3F3FA93B8D0D}" sibTransId="{6C971B6D-50C7-4578-A36A-A8CA4B934664}"/>
    <dgm:cxn modelId="{F3F72A99-12D4-4542-85ED-83C0BD82356B}" type="presOf" srcId="{38F85807-531D-4FF9-B8F0-200017029912}" destId="{4FB2488C-DFD8-644B-B361-FB5D619D5A64}" srcOrd="0" destOrd="0" presId="urn:microsoft.com/office/officeart/2005/8/layout/default"/>
    <dgm:cxn modelId="{508CE8B6-59A3-4C3D-8087-F39403F7C50D}" srcId="{38F85807-531D-4FF9-B8F0-200017029912}" destId="{F4F23774-194C-4622-8127-4E8628523116}" srcOrd="4" destOrd="0" parTransId="{61B9135B-84B9-4211-AEF0-51170973B243}" sibTransId="{90F14D43-E2AA-4B1B-B76F-4522E37E61CA}"/>
    <dgm:cxn modelId="{681330C6-B6B0-FB4D-93A8-ED790A2C0A32}" type="presOf" srcId="{CCB30EA0-381C-47B2-B676-7435CAB2699B}" destId="{90A9AD63-9707-7F46-BFB6-E770E21C5881}" srcOrd="0" destOrd="0" presId="urn:microsoft.com/office/officeart/2005/8/layout/default"/>
    <dgm:cxn modelId="{02963DED-96BF-BA41-81C6-27599BCDEF24}" type="presOf" srcId="{56EA649B-E45C-4EDD-8C0D-3866B5119047}" destId="{6858A63A-9CB6-2140-AC08-A4DF0FED5388}" srcOrd="0" destOrd="0" presId="urn:microsoft.com/office/officeart/2005/8/layout/default"/>
    <dgm:cxn modelId="{9852F7F0-528F-A14B-9526-23875426DAD3}" type="presOf" srcId="{F4F23774-194C-4622-8127-4E8628523116}" destId="{0497EFF2-71B3-B94C-A624-2166CCFDBB67}" srcOrd="0" destOrd="0" presId="urn:microsoft.com/office/officeart/2005/8/layout/default"/>
    <dgm:cxn modelId="{9786E8F4-2856-4C83-8B8E-B9C2F0299FD5}" srcId="{38F85807-531D-4FF9-B8F0-200017029912}" destId="{56EA649B-E45C-4EDD-8C0D-3866B5119047}" srcOrd="2" destOrd="0" parTransId="{ABC479E6-9BEA-4D6A-9304-5C67AD5F274F}" sibTransId="{D2CA6286-098F-4FFD-8B62-2194D3551803}"/>
    <dgm:cxn modelId="{5D451C7E-0F47-244D-829E-8CDCCF839718}" type="presParOf" srcId="{4FB2488C-DFD8-644B-B361-FB5D619D5A64}" destId="{90A9AD63-9707-7F46-BFB6-E770E21C5881}" srcOrd="0" destOrd="0" presId="urn:microsoft.com/office/officeart/2005/8/layout/default"/>
    <dgm:cxn modelId="{9DA8B84E-C288-A64E-81A8-FDEEB3623F82}" type="presParOf" srcId="{4FB2488C-DFD8-644B-B361-FB5D619D5A64}" destId="{15386162-7AFE-CC4B-BA59-B3F03D847B00}" srcOrd="1" destOrd="0" presId="urn:microsoft.com/office/officeart/2005/8/layout/default"/>
    <dgm:cxn modelId="{6248FA7C-F39E-2440-926A-62F932489247}" type="presParOf" srcId="{4FB2488C-DFD8-644B-B361-FB5D619D5A64}" destId="{B7C40160-246B-3740-9426-7218BD628EBB}" srcOrd="2" destOrd="0" presId="urn:microsoft.com/office/officeart/2005/8/layout/default"/>
    <dgm:cxn modelId="{6905B9C8-4C7B-3C46-9B79-42654BBCAD89}" type="presParOf" srcId="{4FB2488C-DFD8-644B-B361-FB5D619D5A64}" destId="{3AE0B600-E1D2-0448-83CC-1390D848897A}" srcOrd="3" destOrd="0" presId="urn:microsoft.com/office/officeart/2005/8/layout/default"/>
    <dgm:cxn modelId="{0E9F1CF6-122A-3D45-B786-4ABF55D69BE2}" type="presParOf" srcId="{4FB2488C-DFD8-644B-B361-FB5D619D5A64}" destId="{6858A63A-9CB6-2140-AC08-A4DF0FED5388}" srcOrd="4" destOrd="0" presId="urn:microsoft.com/office/officeart/2005/8/layout/default"/>
    <dgm:cxn modelId="{D3B997B7-09C2-714A-8680-046F9EF4E1CB}" type="presParOf" srcId="{4FB2488C-DFD8-644B-B361-FB5D619D5A64}" destId="{7BAF9A01-91AE-EE47-A7C7-CCF7B4132058}" srcOrd="5" destOrd="0" presId="urn:microsoft.com/office/officeart/2005/8/layout/default"/>
    <dgm:cxn modelId="{ECBB961A-2AA1-544D-A0F8-441C30FFB5F4}" type="presParOf" srcId="{4FB2488C-DFD8-644B-B361-FB5D619D5A64}" destId="{CE817AE8-DE1D-464C-9160-1D83569D13C7}" srcOrd="6" destOrd="0" presId="urn:microsoft.com/office/officeart/2005/8/layout/default"/>
    <dgm:cxn modelId="{9B070F07-36F8-014F-9355-96F193ECEFEC}" type="presParOf" srcId="{4FB2488C-DFD8-644B-B361-FB5D619D5A64}" destId="{75EBB695-2BB8-F446-9811-A0FC8D4990F2}" srcOrd="7" destOrd="0" presId="urn:microsoft.com/office/officeart/2005/8/layout/default"/>
    <dgm:cxn modelId="{61AF5342-7125-9449-8E02-B2A9BE458ECC}" type="presParOf" srcId="{4FB2488C-DFD8-644B-B361-FB5D619D5A64}" destId="{0497EFF2-71B3-B94C-A624-2166CCFDBB6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245B16-6953-49BF-A701-10BB5267D0CC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F68D9F6-40EA-4834-8974-12196DB27CE1}">
      <dgm:prSet/>
      <dgm:spPr/>
      <dgm:t>
        <a:bodyPr/>
        <a:lstStyle/>
        <a:p>
          <a:r>
            <a:rPr lang="en-US" b="1"/>
            <a:t>AI/ML Engineer:</a:t>
          </a:r>
          <a:r>
            <a:rPr lang="en-US"/>
            <a:t> Builds phishing detection &amp; fraud analysis models.</a:t>
          </a:r>
        </a:p>
      </dgm:t>
    </dgm:pt>
    <dgm:pt modelId="{78571B75-0E15-4186-89C9-037B215556E1}" type="parTrans" cxnId="{26352F0A-DE15-430C-B0E2-CBDF9AA35A66}">
      <dgm:prSet/>
      <dgm:spPr/>
      <dgm:t>
        <a:bodyPr/>
        <a:lstStyle/>
        <a:p>
          <a:endParaRPr lang="en-US"/>
        </a:p>
      </dgm:t>
    </dgm:pt>
    <dgm:pt modelId="{B5A2DFE0-305A-40B7-A635-30F328AE1ED4}" type="sibTrans" cxnId="{26352F0A-DE15-430C-B0E2-CBDF9AA35A66}">
      <dgm:prSet/>
      <dgm:spPr/>
      <dgm:t>
        <a:bodyPr/>
        <a:lstStyle/>
        <a:p>
          <a:endParaRPr lang="en-US"/>
        </a:p>
      </dgm:t>
    </dgm:pt>
    <dgm:pt modelId="{E571A487-C235-468C-88BD-A3333925BA9F}">
      <dgm:prSet/>
      <dgm:spPr/>
      <dgm:t>
        <a:bodyPr/>
        <a:lstStyle/>
        <a:p>
          <a:r>
            <a:rPr lang="en-US" b="1"/>
            <a:t>Frontend Developer (Web):</a:t>
          </a:r>
          <a:r>
            <a:rPr lang="en-US"/>
            <a:t> Creates an interactive dashboard.</a:t>
          </a:r>
        </a:p>
      </dgm:t>
    </dgm:pt>
    <dgm:pt modelId="{B993D213-BF7B-4DB2-B5A2-77B7839EA27F}" type="parTrans" cxnId="{F4952DE1-C553-44CD-92BD-818F5CFC1125}">
      <dgm:prSet/>
      <dgm:spPr/>
      <dgm:t>
        <a:bodyPr/>
        <a:lstStyle/>
        <a:p>
          <a:endParaRPr lang="en-US"/>
        </a:p>
      </dgm:t>
    </dgm:pt>
    <dgm:pt modelId="{739094CF-9E48-4AA2-8D36-7DC575ED75DA}" type="sibTrans" cxnId="{F4952DE1-C553-44CD-92BD-818F5CFC1125}">
      <dgm:prSet/>
      <dgm:spPr/>
      <dgm:t>
        <a:bodyPr/>
        <a:lstStyle/>
        <a:p>
          <a:endParaRPr lang="en-US"/>
        </a:p>
      </dgm:t>
    </dgm:pt>
    <dgm:pt modelId="{EC2C2D65-DE55-47F3-A4D2-6BFCFDB70A88}">
      <dgm:prSet/>
      <dgm:spPr/>
      <dgm:t>
        <a:bodyPr/>
        <a:lstStyle/>
        <a:p>
          <a:r>
            <a:rPr lang="en-US" b="1" dirty="0"/>
            <a:t>Frontend Developer (Mobile):</a:t>
          </a:r>
          <a:r>
            <a:rPr lang="en-US" dirty="0"/>
            <a:t> </a:t>
          </a:r>
        </a:p>
        <a:p>
          <a:r>
            <a:rPr lang="en-US" dirty="0"/>
            <a:t>Develops mobile alerts &amp; monitoring UI.</a:t>
          </a:r>
        </a:p>
      </dgm:t>
    </dgm:pt>
    <dgm:pt modelId="{1E287E94-364B-4BDF-87C7-DA69703FF071}" type="parTrans" cxnId="{8D724934-ABFE-4D97-8230-19B345BB9118}">
      <dgm:prSet/>
      <dgm:spPr/>
      <dgm:t>
        <a:bodyPr/>
        <a:lstStyle/>
        <a:p>
          <a:endParaRPr lang="en-US"/>
        </a:p>
      </dgm:t>
    </dgm:pt>
    <dgm:pt modelId="{C0AB1C46-A737-47D1-B318-1308114950FB}" type="sibTrans" cxnId="{8D724934-ABFE-4D97-8230-19B345BB9118}">
      <dgm:prSet/>
      <dgm:spPr/>
      <dgm:t>
        <a:bodyPr/>
        <a:lstStyle/>
        <a:p>
          <a:endParaRPr lang="en-US"/>
        </a:p>
      </dgm:t>
    </dgm:pt>
    <dgm:pt modelId="{1DCF7FEF-AE7D-4F1C-B3A6-4343FC13C32C}">
      <dgm:prSet/>
      <dgm:spPr/>
      <dgm:t>
        <a:bodyPr/>
        <a:lstStyle/>
        <a:p>
          <a:r>
            <a:rPr lang="en-US" b="1" dirty="0"/>
            <a:t>Backend Developer:</a:t>
          </a:r>
          <a:r>
            <a:rPr lang="en-US" dirty="0"/>
            <a:t> Develops fraud detection APIs &amp; AI integration.</a:t>
          </a:r>
        </a:p>
      </dgm:t>
    </dgm:pt>
    <dgm:pt modelId="{A36D9A25-013C-42D4-A78D-DE56EEDE9461}" type="parTrans" cxnId="{BD5358CF-1267-4636-9C1C-E89E8ECB9899}">
      <dgm:prSet/>
      <dgm:spPr/>
      <dgm:t>
        <a:bodyPr/>
        <a:lstStyle/>
        <a:p>
          <a:endParaRPr lang="en-US"/>
        </a:p>
      </dgm:t>
    </dgm:pt>
    <dgm:pt modelId="{02359468-9269-4135-A5B6-60E3163E82E0}" type="sibTrans" cxnId="{BD5358CF-1267-4636-9C1C-E89E8ECB9899}">
      <dgm:prSet/>
      <dgm:spPr/>
      <dgm:t>
        <a:bodyPr/>
        <a:lstStyle/>
        <a:p>
          <a:endParaRPr lang="en-US"/>
        </a:p>
      </dgm:t>
    </dgm:pt>
    <dgm:pt modelId="{2B402E94-BE8D-4DFC-A79F-D99A706D0025}">
      <dgm:prSet/>
      <dgm:spPr/>
      <dgm:t>
        <a:bodyPr/>
        <a:lstStyle/>
        <a:p>
          <a:r>
            <a:rPr lang="en-US" b="1"/>
            <a:t>Database Engineer:</a:t>
          </a:r>
          <a:r>
            <a:rPr lang="en-US"/>
            <a:t> Manages scam/phishing detection logs.</a:t>
          </a:r>
        </a:p>
      </dgm:t>
    </dgm:pt>
    <dgm:pt modelId="{FDDE7A5D-FBC3-472C-8CCF-EEBD3547A40C}" type="parTrans" cxnId="{0BBE4D68-AC26-41C2-A0DE-92D69E0A9038}">
      <dgm:prSet/>
      <dgm:spPr/>
      <dgm:t>
        <a:bodyPr/>
        <a:lstStyle/>
        <a:p>
          <a:endParaRPr lang="en-US"/>
        </a:p>
      </dgm:t>
    </dgm:pt>
    <dgm:pt modelId="{E02CF313-1A9C-42F6-B64B-AA13211D70B3}" type="sibTrans" cxnId="{0BBE4D68-AC26-41C2-A0DE-92D69E0A9038}">
      <dgm:prSet/>
      <dgm:spPr/>
      <dgm:t>
        <a:bodyPr/>
        <a:lstStyle/>
        <a:p>
          <a:endParaRPr lang="en-US"/>
        </a:p>
      </dgm:t>
    </dgm:pt>
    <dgm:pt modelId="{3F226572-80DA-497D-A8E8-61CFAC96AFDD}">
      <dgm:prSet/>
      <dgm:spPr/>
      <dgm:t>
        <a:bodyPr/>
        <a:lstStyle/>
        <a:p>
          <a:r>
            <a:rPr lang="en-US" b="1"/>
            <a:t>DevOps Engineer:</a:t>
          </a:r>
          <a:r>
            <a:rPr lang="en-US"/>
            <a:t> Deploys and secures microservices on AWS.</a:t>
          </a:r>
        </a:p>
      </dgm:t>
    </dgm:pt>
    <dgm:pt modelId="{042BDF4C-AF54-441C-BCE6-1ACEB68897AF}" type="parTrans" cxnId="{FEBAD9C4-CD4E-418E-98E8-A31120D7638F}">
      <dgm:prSet/>
      <dgm:spPr/>
      <dgm:t>
        <a:bodyPr/>
        <a:lstStyle/>
        <a:p>
          <a:endParaRPr lang="en-US"/>
        </a:p>
      </dgm:t>
    </dgm:pt>
    <dgm:pt modelId="{329E164F-0E22-449C-808B-563499FE5402}" type="sibTrans" cxnId="{FEBAD9C4-CD4E-418E-98E8-A31120D7638F}">
      <dgm:prSet/>
      <dgm:spPr/>
      <dgm:t>
        <a:bodyPr/>
        <a:lstStyle/>
        <a:p>
          <a:endParaRPr lang="en-US"/>
        </a:p>
      </dgm:t>
    </dgm:pt>
    <dgm:pt modelId="{BF6522BB-A5C4-4DCA-972D-5A5DEFD01FDC}">
      <dgm:prSet/>
      <dgm:spPr/>
      <dgm:t>
        <a:bodyPr/>
        <a:lstStyle/>
        <a:p>
          <a:r>
            <a:rPr lang="en-US" b="1" dirty="0"/>
            <a:t>Cybersecurity Analyst:</a:t>
          </a:r>
          <a:r>
            <a:rPr lang="en-US" dirty="0"/>
            <a:t> </a:t>
          </a:r>
        </a:p>
        <a:p>
          <a:r>
            <a:rPr lang="en-US" dirty="0"/>
            <a:t>Ensures security compliance &amp; ethical hacking.</a:t>
          </a:r>
        </a:p>
      </dgm:t>
    </dgm:pt>
    <dgm:pt modelId="{BD2B00DA-3EC5-4F31-9E72-FD92F2620921}" type="parTrans" cxnId="{2B0A39C3-2DA4-4E7B-AB93-DF2F5CB9D5BE}">
      <dgm:prSet/>
      <dgm:spPr/>
      <dgm:t>
        <a:bodyPr/>
        <a:lstStyle/>
        <a:p>
          <a:endParaRPr lang="en-US"/>
        </a:p>
      </dgm:t>
    </dgm:pt>
    <dgm:pt modelId="{60733ADF-2A5A-4448-AA01-539F8FD8771F}" type="sibTrans" cxnId="{2B0A39C3-2DA4-4E7B-AB93-DF2F5CB9D5BE}">
      <dgm:prSet/>
      <dgm:spPr/>
      <dgm:t>
        <a:bodyPr/>
        <a:lstStyle/>
        <a:p>
          <a:endParaRPr lang="en-US"/>
        </a:p>
      </dgm:t>
    </dgm:pt>
    <dgm:pt modelId="{1CD5626E-304D-5B48-A8DC-88B16EBA5ECD}" type="pres">
      <dgm:prSet presAssocID="{F7245B16-6953-49BF-A701-10BB5267D0CC}" presName="diagram" presStyleCnt="0">
        <dgm:presLayoutVars>
          <dgm:dir/>
          <dgm:resizeHandles val="exact"/>
        </dgm:presLayoutVars>
      </dgm:prSet>
      <dgm:spPr/>
    </dgm:pt>
    <dgm:pt modelId="{7473E88C-147E-D94E-B1D0-22190943C44B}" type="pres">
      <dgm:prSet presAssocID="{0F68D9F6-40EA-4834-8974-12196DB27CE1}" presName="node" presStyleLbl="node1" presStyleIdx="0" presStyleCnt="7">
        <dgm:presLayoutVars>
          <dgm:bulletEnabled val="1"/>
        </dgm:presLayoutVars>
      </dgm:prSet>
      <dgm:spPr/>
    </dgm:pt>
    <dgm:pt modelId="{B68AA428-0F80-A04C-B07A-83605C835ADE}" type="pres">
      <dgm:prSet presAssocID="{B5A2DFE0-305A-40B7-A635-30F328AE1ED4}" presName="sibTrans" presStyleCnt="0"/>
      <dgm:spPr/>
    </dgm:pt>
    <dgm:pt modelId="{7A9A8EB5-FBA7-0E43-BE6F-9ADB51CA4F35}" type="pres">
      <dgm:prSet presAssocID="{E571A487-C235-468C-88BD-A3333925BA9F}" presName="node" presStyleLbl="node1" presStyleIdx="1" presStyleCnt="7">
        <dgm:presLayoutVars>
          <dgm:bulletEnabled val="1"/>
        </dgm:presLayoutVars>
      </dgm:prSet>
      <dgm:spPr/>
    </dgm:pt>
    <dgm:pt modelId="{0507A07D-806D-8640-8C91-DAC6E11E604C}" type="pres">
      <dgm:prSet presAssocID="{739094CF-9E48-4AA2-8D36-7DC575ED75DA}" presName="sibTrans" presStyleCnt="0"/>
      <dgm:spPr/>
    </dgm:pt>
    <dgm:pt modelId="{AEF4D433-4D79-0942-A167-532479E5188F}" type="pres">
      <dgm:prSet presAssocID="{EC2C2D65-DE55-47F3-A4D2-6BFCFDB70A88}" presName="node" presStyleLbl="node1" presStyleIdx="2" presStyleCnt="7">
        <dgm:presLayoutVars>
          <dgm:bulletEnabled val="1"/>
        </dgm:presLayoutVars>
      </dgm:prSet>
      <dgm:spPr/>
    </dgm:pt>
    <dgm:pt modelId="{7D9C8DB3-94AD-3B49-BBFF-F9EC7961795E}" type="pres">
      <dgm:prSet presAssocID="{C0AB1C46-A737-47D1-B318-1308114950FB}" presName="sibTrans" presStyleCnt="0"/>
      <dgm:spPr/>
    </dgm:pt>
    <dgm:pt modelId="{F87FEC90-57B6-F54A-9A2A-93B390343E9D}" type="pres">
      <dgm:prSet presAssocID="{1DCF7FEF-AE7D-4F1C-B3A6-4343FC13C32C}" presName="node" presStyleLbl="node1" presStyleIdx="3" presStyleCnt="7">
        <dgm:presLayoutVars>
          <dgm:bulletEnabled val="1"/>
        </dgm:presLayoutVars>
      </dgm:prSet>
      <dgm:spPr/>
    </dgm:pt>
    <dgm:pt modelId="{3C493BA1-09E7-1F42-ADBF-25001BAB72EF}" type="pres">
      <dgm:prSet presAssocID="{02359468-9269-4135-A5B6-60E3163E82E0}" presName="sibTrans" presStyleCnt="0"/>
      <dgm:spPr/>
    </dgm:pt>
    <dgm:pt modelId="{7F76246B-F44C-A946-A815-54A215F16A2D}" type="pres">
      <dgm:prSet presAssocID="{2B402E94-BE8D-4DFC-A79F-D99A706D0025}" presName="node" presStyleLbl="node1" presStyleIdx="4" presStyleCnt="7">
        <dgm:presLayoutVars>
          <dgm:bulletEnabled val="1"/>
        </dgm:presLayoutVars>
      </dgm:prSet>
      <dgm:spPr/>
    </dgm:pt>
    <dgm:pt modelId="{4EEEE758-7DAC-D94A-B021-DDDCA53DCD83}" type="pres">
      <dgm:prSet presAssocID="{E02CF313-1A9C-42F6-B64B-AA13211D70B3}" presName="sibTrans" presStyleCnt="0"/>
      <dgm:spPr/>
    </dgm:pt>
    <dgm:pt modelId="{A8D8D241-0DE2-B841-8038-91FC870831FF}" type="pres">
      <dgm:prSet presAssocID="{3F226572-80DA-497D-A8E8-61CFAC96AFDD}" presName="node" presStyleLbl="node1" presStyleIdx="5" presStyleCnt="7">
        <dgm:presLayoutVars>
          <dgm:bulletEnabled val="1"/>
        </dgm:presLayoutVars>
      </dgm:prSet>
      <dgm:spPr/>
    </dgm:pt>
    <dgm:pt modelId="{D8824C27-2037-6A4B-A2D8-A2E4B997BE1E}" type="pres">
      <dgm:prSet presAssocID="{329E164F-0E22-449C-808B-563499FE5402}" presName="sibTrans" presStyleCnt="0"/>
      <dgm:spPr/>
    </dgm:pt>
    <dgm:pt modelId="{C2893AD6-72AF-E742-86F7-D304AD47D5D1}" type="pres">
      <dgm:prSet presAssocID="{BF6522BB-A5C4-4DCA-972D-5A5DEFD01FDC}" presName="node" presStyleLbl="node1" presStyleIdx="6" presStyleCnt="7">
        <dgm:presLayoutVars>
          <dgm:bulletEnabled val="1"/>
        </dgm:presLayoutVars>
      </dgm:prSet>
      <dgm:spPr/>
    </dgm:pt>
  </dgm:ptLst>
  <dgm:cxnLst>
    <dgm:cxn modelId="{26352F0A-DE15-430C-B0E2-CBDF9AA35A66}" srcId="{F7245B16-6953-49BF-A701-10BB5267D0CC}" destId="{0F68D9F6-40EA-4834-8974-12196DB27CE1}" srcOrd="0" destOrd="0" parTransId="{78571B75-0E15-4186-89C9-037B215556E1}" sibTransId="{B5A2DFE0-305A-40B7-A635-30F328AE1ED4}"/>
    <dgm:cxn modelId="{FA371423-0369-7A41-81A8-9318DF00FB0E}" type="presOf" srcId="{0F68D9F6-40EA-4834-8974-12196DB27CE1}" destId="{7473E88C-147E-D94E-B1D0-22190943C44B}" srcOrd="0" destOrd="0" presId="urn:microsoft.com/office/officeart/2005/8/layout/default"/>
    <dgm:cxn modelId="{DE81422E-1A7C-D040-8525-55BBC4EC73B8}" type="presOf" srcId="{BF6522BB-A5C4-4DCA-972D-5A5DEFD01FDC}" destId="{C2893AD6-72AF-E742-86F7-D304AD47D5D1}" srcOrd="0" destOrd="0" presId="urn:microsoft.com/office/officeart/2005/8/layout/default"/>
    <dgm:cxn modelId="{A69CE432-FC3E-8847-B793-722E5640D6C0}" type="presOf" srcId="{1DCF7FEF-AE7D-4F1C-B3A6-4343FC13C32C}" destId="{F87FEC90-57B6-F54A-9A2A-93B390343E9D}" srcOrd="0" destOrd="0" presId="urn:microsoft.com/office/officeart/2005/8/layout/default"/>
    <dgm:cxn modelId="{8D724934-ABFE-4D97-8230-19B345BB9118}" srcId="{F7245B16-6953-49BF-A701-10BB5267D0CC}" destId="{EC2C2D65-DE55-47F3-A4D2-6BFCFDB70A88}" srcOrd="2" destOrd="0" parTransId="{1E287E94-364B-4BDF-87C7-DA69703FF071}" sibTransId="{C0AB1C46-A737-47D1-B318-1308114950FB}"/>
    <dgm:cxn modelId="{5CF5DF4A-8848-844D-ACF9-D9E30ACAF48A}" type="presOf" srcId="{EC2C2D65-DE55-47F3-A4D2-6BFCFDB70A88}" destId="{AEF4D433-4D79-0942-A167-532479E5188F}" srcOrd="0" destOrd="0" presId="urn:microsoft.com/office/officeart/2005/8/layout/default"/>
    <dgm:cxn modelId="{0BBE4D68-AC26-41C2-A0DE-92D69E0A9038}" srcId="{F7245B16-6953-49BF-A701-10BB5267D0CC}" destId="{2B402E94-BE8D-4DFC-A79F-D99A706D0025}" srcOrd="4" destOrd="0" parTransId="{FDDE7A5D-FBC3-472C-8CCF-EEBD3547A40C}" sibTransId="{E02CF313-1A9C-42F6-B64B-AA13211D70B3}"/>
    <dgm:cxn modelId="{72EBC088-1312-2642-ADAF-75701E05C238}" type="presOf" srcId="{3F226572-80DA-497D-A8E8-61CFAC96AFDD}" destId="{A8D8D241-0DE2-B841-8038-91FC870831FF}" srcOrd="0" destOrd="0" presId="urn:microsoft.com/office/officeart/2005/8/layout/default"/>
    <dgm:cxn modelId="{3BFD16A3-456F-2346-B759-F6D213A5356A}" type="presOf" srcId="{F7245B16-6953-49BF-A701-10BB5267D0CC}" destId="{1CD5626E-304D-5B48-A8DC-88B16EBA5ECD}" srcOrd="0" destOrd="0" presId="urn:microsoft.com/office/officeart/2005/8/layout/default"/>
    <dgm:cxn modelId="{2B0A39C3-2DA4-4E7B-AB93-DF2F5CB9D5BE}" srcId="{F7245B16-6953-49BF-A701-10BB5267D0CC}" destId="{BF6522BB-A5C4-4DCA-972D-5A5DEFD01FDC}" srcOrd="6" destOrd="0" parTransId="{BD2B00DA-3EC5-4F31-9E72-FD92F2620921}" sibTransId="{60733ADF-2A5A-4448-AA01-539F8FD8771F}"/>
    <dgm:cxn modelId="{FEBAD9C4-CD4E-418E-98E8-A31120D7638F}" srcId="{F7245B16-6953-49BF-A701-10BB5267D0CC}" destId="{3F226572-80DA-497D-A8E8-61CFAC96AFDD}" srcOrd="5" destOrd="0" parTransId="{042BDF4C-AF54-441C-BCE6-1ACEB68897AF}" sibTransId="{329E164F-0E22-449C-808B-563499FE5402}"/>
    <dgm:cxn modelId="{BD5358CF-1267-4636-9C1C-E89E8ECB9899}" srcId="{F7245B16-6953-49BF-A701-10BB5267D0CC}" destId="{1DCF7FEF-AE7D-4F1C-B3A6-4343FC13C32C}" srcOrd="3" destOrd="0" parTransId="{A36D9A25-013C-42D4-A78D-DE56EEDE9461}" sibTransId="{02359468-9269-4135-A5B6-60E3163E82E0}"/>
    <dgm:cxn modelId="{F4952DE1-C553-44CD-92BD-818F5CFC1125}" srcId="{F7245B16-6953-49BF-A701-10BB5267D0CC}" destId="{E571A487-C235-468C-88BD-A3333925BA9F}" srcOrd="1" destOrd="0" parTransId="{B993D213-BF7B-4DB2-B5A2-77B7839EA27F}" sibTransId="{739094CF-9E48-4AA2-8D36-7DC575ED75DA}"/>
    <dgm:cxn modelId="{25E50AE3-3712-A249-8D8C-B6C1422161B4}" type="presOf" srcId="{E571A487-C235-468C-88BD-A3333925BA9F}" destId="{7A9A8EB5-FBA7-0E43-BE6F-9ADB51CA4F35}" srcOrd="0" destOrd="0" presId="urn:microsoft.com/office/officeart/2005/8/layout/default"/>
    <dgm:cxn modelId="{1B7F22F9-7297-7044-B8E7-AE3D93A5738E}" type="presOf" srcId="{2B402E94-BE8D-4DFC-A79F-D99A706D0025}" destId="{7F76246B-F44C-A946-A815-54A215F16A2D}" srcOrd="0" destOrd="0" presId="urn:microsoft.com/office/officeart/2005/8/layout/default"/>
    <dgm:cxn modelId="{EBEA0F17-2659-E642-B840-E432813EA9F6}" type="presParOf" srcId="{1CD5626E-304D-5B48-A8DC-88B16EBA5ECD}" destId="{7473E88C-147E-D94E-B1D0-22190943C44B}" srcOrd="0" destOrd="0" presId="urn:microsoft.com/office/officeart/2005/8/layout/default"/>
    <dgm:cxn modelId="{BE315E09-A5F3-5E41-BB79-040CF1CBD23A}" type="presParOf" srcId="{1CD5626E-304D-5B48-A8DC-88B16EBA5ECD}" destId="{B68AA428-0F80-A04C-B07A-83605C835ADE}" srcOrd="1" destOrd="0" presId="urn:microsoft.com/office/officeart/2005/8/layout/default"/>
    <dgm:cxn modelId="{C394E6DD-ACAA-E344-BABA-AAB139B16138}" type="presParOf" srcId="{1CD5626E-304D-5B48-A8DC-88B16EBA5ECD}" destId="{7A9A8EB5-FBA7-0E43-BE6F-9ADB51CA4F35}" srcOrd="2" destOrd="0" presId="urn:microsoft.com/office/officeart/2005/8/layout/default"/>
    <dgm:cxn modelId="{05473E80-5E18-2047-9FFD-2D145A87BFBB}" type="presParOf" srcId="{1CD5626E-304D-5B48-A8DC-88B16EBA5ECD}" destId="{0507A07D-806D-8640-8C91-DAC6E11E604C}" srcOrd="3" destOrd="0" presId="urn:microsoft.com/office/officeart/2005/8/layout/default"/>
    <dgm:cxn modelId="{68F678F9-2BE0-2742-A875-678CBB59DDEE}" type="presParOf" srcId="{1CD5626E-304D-5B48-A8DC-88B16EBA5ECD}" destId="{AEF4D433-4D79-0942-A167-532479E5188F}" srcOrd="4" destOrd="0" presId="urn:microsoft.com/office/officeart/2005/8/layout/default"/>
    <dgm:cxn modelId="{18DE06AC-E64C-2F4C-BFD9-E8F037AA2DB7}" type="presParOf" srcId="{1CD5626E-304D-5B48-A8DC-88B16EBA5ECD}" destId="{7D9C8DB3-94AD-3B49-BBFF-F9EC7961795E}" srcOrd="5" destOrd="0" presId="urn:microsoft.com/office/officeart/2005/8/layout/default"/>
    <dgm:cxn modelId="{E181A2F4-23AE-0844-8A1B-E8DCE115B45A}" type="presParOf" srcId="{1CD5626E-304D-5B48-A8DC-88B16EBA5ECD}" destId="{F87FEC90-57B6-F54A-9A2A-93B390343E9D}" srcOrd="6" destOrd="0" presId="urn:microsoft.com/office/officeart/2005/8/layout/default"/>
    <dgm:cxn modelId="{3718A032-6113-7C4C-8CE3-A686218D1106}" type="presParOf" srcId="{1CD5626E-304D-5B48-A8DC-88B16EBA5ECD}" destId="{3C493BA1-09E7-1F42-ADBF-25001BAB72EF}" srcOrd="7" destOrd="0" presId="urn:microsoft.com/office/officeart/2005/8/layout/default"/>
    <dgm:cxn modelId="{697CE356-50CD-E14C-A6F9-C6CDF6D76F30}" type="presParOf" srcId="{1CD5626E-304D-5B48-A8DC-88B16EBA5ECD}" destId="{7F76246B-F44C-A946-A815-54A215F16A2D}" srcOrd="8" destOrd="0" presId="urn:microsoft.com/office/officeart/2005/8/layout/default"/>
    <dgm:cxn modelId="{A7D00284-E67F-AD49-BE87-A494EB5B9BBC}" type="presParOf" srcId="{1CD5626E-304D-5B48-A8DC-88B16EBA5ECD}" destId="{4EEEE758-7DAC-D94A-B021-DDDCA53DCD83}" srcOrd="9" destOrd="0" presId="urn:microsoft.com/office/officeart/2005/8/layout/default"/>
    <dgm:cxn modelId="{768F5713-9BB4-4D4F-9AFC-29589621AFCF}" type="presParOf" srcId="{1CD5626E-304D-5B48-A8DC-88B16EBA5ECD}" destId="{A8D8D241-0DE2-B841-8038-91FC870831FF}" srcOrd="10" destOrd="0" presId="urn:microsoft.com/office/officeart/2005/8/layout/default"/>
    <dgm:cxn modelId="{B6578E89-8753-224F-A725-14467C4D08AC}" type="presParOf" srcId="{1CD5626E-304D-5B48-A8DC-88B16EBA5ECD}" destId="{D8824C27-2037-6A4B-A2D8-A2E4B997BE1E}" srcOrd="11" destOrd="0" presId="urn:microsoft.com/office/officeart/2005/8/layout/default"/>
    <dgm:cxn modelId="{8A522EB3-88D5-8E48-AD13-776AC7BE666F}" type="presParOf" srcId="{1CD5626E-304D-5B48-A8DC-88B16EBA5ECD}" destId="{C2893AD6-72AF-E742-86F7-D304AD47D5D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11C93F-1471-4050-9124-D7BC9688E50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7AAF663-89D2-4585-B6C2-FD0FA6D3FA1A}">
      <dgm:prSet/>
      <dgm:spPr/>
      <dgm:t>
        <a:bodyPr/>
        <a:lstStyle/>
        <a:p>
          <a:pPr>
            <a:defRPr cap="all"/>
          </a:pPr>
          <a:r>
            <a:rPr lang="en-US" b="1"/>
            <a:t>User receives an email</a:t>
          </a:r>
          <a:r>
            <a:rPr lang="en-US"/>
            <a:t> → Scanned by </a:t>
          </a:r>
          <a:r>
            <a:rPr lang="en-US" b="1"/>
            <a:t>NLP phishing model</a:t>
          </a:r>
          <a:r>
            <a:rPr lang="en-US"/>
            <a:t>.</a:t>
          </a:r>
        </a:p>
      </dgm:t>
    </dgm:pt>
    <dgm:pt modelId="{D7272847-D321-4EDB-AB8B-CB520EDCC8B6}" type="parTrans" cxnId="{BE466BE3-51B4-47EE-A02F-0E0A1DD64ADC}">
      <dgm:prSet/>
      <dgm:spPr/>
      <dgm:t>
        <a:bodyPr/>
        <a:lstStyle/>
        <a:p>
          <a:endParaRPr lang="en-US"/>
        </a:p>
      </dgm:t>
    </dgm:pt>
    <dgm:pt modelId="{2A54E50A-3855-4A7F-A261-1E4EDAB4E3DB}" type="sibTrans" cxnId="{BE466BE3-51B4-47EE-A02F-0E0A1DD64ADC}">
      <dgm:prSet/>
      <dgm:spPr/>
      <dgm:t>
        <a:bodyPr/>
        <a:lstStyle/>
        <a:p>
          <a:endParaRPr lang="en-US"/>
        </a:p>
      </dgm:t>
    </dgm:pt>
    <dgm:pt modelId="{756404C5-10B4-4FCC-97B6-8EFDF3D2A160}">
      <dgm:prSet/>
      <dgm:spPr/>
      <dgm:t>
        <a:bodyPr/>
        <a:lstStyle/>
        <a:p>
          <a:pPr>
            <a:defRPr cap="all"/>
          </a:pPr>
          <a:r>
            <a:rPr lang="en-US" b="1"/>
            <a:t>User clicks on a link</a:t>
          </a:r>
          <a:r>
            <a:rPr lang="en-US"/>
            <a:t> → Checked by </a:t>
          </a:r>
          <a:r>
            <a:rPr lang="en-US" b="1"/>
            <a:t>image recognition &amp; web scraping</a:t>
          </a:r>
          <a:r>
            <a:rPr lang="en-US"/>
            <a:t>.</a:t>
          </a:r>
        </a:p>
      </dgm:t>
    </dgm:pt>
    <dgm:pt modelId="{F2DA5496-67BE-492C-B812-780EB495FB93}" type="parTrans" cxnId="{480EA865-C199-4852-81CD-0FE52C15F9F8}">
      <dgm:prSet/>
      <dgm:spPr/>
      <dgm:t>
        <a:bodyPr/>
        <a:lstStyle/>
        <a:p>
          <a:endParaRPr lang="en-US"/>
        </a:p>
      </dgm:t>
    </dgm:pt>
    <dgm:pt modelId="{E3CFA74B-5C97-49F2-A2A4-5EB2331D50B8}" type="sibTrans" cxnId="{480EA865-C199-4852-81CD-0FE52C15F9F8}">
      <dgm:prSet/>
      <dgm:spPr/>
      <dgm:t>
        <a:bodyPr/>
        <a:lstStyle/>
        <a:p>
          <a:endParaRPr lang="en-US"/>
        </a:p>
      </dgm:t>
    </dgm:pt>
    <dgm:pt modelId="{459CEECD-4662-4A19-B99D-6C46DA281C31}">
      <dgm:prSet/>
      <dgm:spPr/>
      <dgm:t>
        <a:bodyPr/>
        <a:lstStyle/>
        <a:p>
          <a:pPr>
            <a:defRPr cap="all"/>
          </a:pPr>
          <a:r>
            <a:rPr lang="en-US" b="1"/>
            <a:t>Transaction detected</a:t>
          </a:r>
          <a:r>
            <a:rPr lang="en-US"/>
            <a:t> → Verified by </a:t>
          </a:r>
          <a:r>
            <a:rPr lang="en-US" b="1"/>
            <a:t>fraud detection model</a:t>
          </a:r>
          <a:r>
            <a:rPr lang="en-US"/>
            <a:t>.</a:t>
          </a:r>
        </a:p>
      </dgm:t>
    </dgm:pt>
    <dgm:pt modelId="{B174C033-5A1B-48F1-99E4-B85910379F77}" type="parTrans" cxnId="{B170BD5E-83B9-4E45-95D5-902871C4401D}">
      <dgm:prSet/>
      <dgm:spPr/>
      <dgm:t>
        <a:bodyPr/>
        <a:lstStyle/>
        <a:p>
          <a:endParaRPr lang="en-US"/>
        </a:p>
      </dgm:t>
    </dgm:pt>
    <dgm:pt modelId="{77224287-1253-4329-8FD0-C6F84A0768AE}" type="sibTrans" cxnId="{B170BD5E-83B9-4E45-95D5-902871C4401D}">
      <dgm:prSet/>
      <dgm:spPr/>
      <dgm:t>
        <a:bodyPr/>
        <a:lstStyle/>
        <a:p>
          <a:endParaRPr lang="en-US"/>
        </a:p>
      </dgm:t>
    </dgm:pt>
    <dgm:pt modelId="{E2E216A8-8866-4D71-B2FE-418C71526A87}">
      <dgm:prSet/>
      <dgm:spPr/>
      <dgm:t>
        <a:bodyPr/>
        <a:lstStyle/>
        <a:p>
          <a:pPr>
            <a:defRPr cap="all"/>
          </a:pPr>
          <a:r>
            <a:rPr lang="en-US" b="1"/>
            <a:t>Real-time alert</a:t>
          </a:r>
          <a:r>
            <a:rPr lang="en-US"/>
            <a:t> → Sent to </a:t>
          </a:r>
          <a:r>
            <a:rPr lang="en-US" b="1"/>
            <a:t>user dashboard &amp; mobile app</a:t>
          </a:r>
          <a:r>
            <a:rPr lang="en-US"/>
            <a:t>.</a:t>
          </a:r>
        </a:p>
      </dgm:t>
    </dgm:pt>
    <dgm:pt modelId="{4B3A9C36-9DBD-4335-BCB5-28C583FB5C6C}" type="parTrans" cxnId="{B3651992-00BB-4FDC-9461-559E937B37AB}">
      <dgm:prSet/>
      <dgm:spPr/>
      <dgm:t>
        <a:bodyPr/>
        <a:lstStyle/>
        <a:p>
          <a:endParaRPr lang="en-US"/>
        </a:p>
      </dgm:t>
    </dgm:pt>
    <dgm:pt modelId="{78019B39-22FC-4BD5-A7C6-C13697DCCDAE}" type="sibTrans" cxnId="{B3651992-00BB-4FDC-9461-559E937B37AB}">
      <dgm:prSet/>
      <dgm:spPr/>
      <dgm:t>
        <a:bodyPr/>
        <a:lstStyle/>
        <a:p>
          <a:endParaRPr lang="en-US"/>
        </a:p>
      </dgm:t>
    </dgm:pt>
    <dgm:pt modelId="{09742D91-9FA0-44E0-848E-7FFA06685136}" type="pres">
      <dgm:prSet presAssocID="{5F11C93F-1471-4050-9124-D7BC9688E503}" presName="root" presStyleCnt="0">
        <dgm:presLayoutVars>
          <dgm:dir/>
          <dgm:resizeHandles val="exact"/>
        </dgm:presLayoutVars>
      </dgm:prSet>
      <dgm:spPr/>
    </dgm:pt>
    <dgm:pt modelId="{5B802F2B-863E-4FE9-A06F-8938B3487D9B}" type="pres">
      <dgm:prSet presAssocID="{D7AAF663-89D2-4585-B6C2-FD0FA6D3FA1A}" presName="compNode" presStyleCnt="0"/>
      <dgm:spPr/>
    </dgm:pt>
    <dgm:pt modelId="{96F114C7-46ED-4C04-91B8-C7211B95858B}" type="pres">
      <dgm:prSet presAssocID="{D7AAF663-89D2-4585-B6C2-FD0FA6D3FA1A}" presName="iconBgRect" presStyleLbl="bgShp" presStyleIdx="0" presStyleCnt="4"/>
      <dgm:spPr/>
    </dgm:pt>
    <dgm:pt modelId="{D53A8C00-5711-45C9-8F35-27954C182132}" type="pres">
      <dgm:prSet presAssocID="{D7AAF663-89D2-4585-B6C2-FD0FA6D3FA1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ECA374B-C02E-49D2-87D7-C8E396600D77}" type="pres">
      <dgm:prSet presAssocID="{D7AAF663-89D2-4585-B6C2-FD0FA6D3FA1A}" presName="spaceRect" presStyleCnt="0"/>
      <dgm:spPr/>
    </dgm:pt>
    <dgm:pt modelId="{67C00624-380A-4629-829D-DED0F0B64C36}" type="pres">
      <dgm:prSet presAssocID="{D7AAF663-89D2-4585-B6C2-FD0FA6D3FA1A}" presName="textRect" presStyleLbl="revTx" presStyleIdx="0" presStyleCnt="4">
        <dgm:presLayoutVars>
          <dgm:chMax val="1"/>
          <dgm:chPref val="1"/>
        </dgm:presLayoutVars>
      </dgm:prSet>
      <dgm:spPr/>
    </dgm:pt>
    <dgm:pt modelId="{584B761F-1A8C-4640-89AF-DA5C564EF873}" type="pres">
      <dgm:prSet presAssocID="{2A54E50A-3855-4A7F-A261-1E4EDAB4E3DB}" presName="sibTrans" presStyleCnt="0"/>
      <dgm:spPr/>
    </dgm:pt>
    <dgm:pt modelId="{BB29C5D8-A243-4807-81B5-76FADB3322CA}" type="pres">
      <dgm:prSet presAssocID="{756404C5-10B4-4FCC-97B6-8EFDF3D2A160}" presName="compNode" presStyleCnt="0"/>
      <dgm:spPr/>
    </dgm:pt>
    <dgm:pt modelId="{90C2F76E-DC24-44F9-BC45-B6104C0C13EC}" type="pres">
      <dgm:prSet presAssocID="{756404C5-10B4-4FCC-97B6-8EFDF3D2A160}" presName="iconBgRect" presStyleLbl="bgShp" presStyleIdx="1" presStyleCnt="4"/>
      <dgm:spPr/>
    </dgm:pt>
    <dgm:pt modelId="{29988C8E-807B-4F3C-8381-DDF67FC878F1}" type="pres">
      <dgm:prSet presAssocID="{756404C5-10B4-4FCC-97B6-8EFDF3D2A1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rsor"/>
        </a:ext>
      </dgm:extLst>
    </dgm:pt>
    <dgm:pt modelId="{DEEADB6C-669D-4293-8415-6F981F685E0C}" type="pres">
      <dgm:prSet presAssocID="{756404C5-10B4-4FCC-97B6-8EFDF3D2A160}" presName="spaceRect" presStyleCnt="0"/>
      <dgm:spPr/>
    </dgm:pt>
    <dgm:pt modelId="{3F40E72E-F3EE-426D-AA48-B8ED149D3E77}" type="pres">
      <dgm:prSet presAssocID="{756404C5-10B4-4FCC-97B6-8EFDF3D2A160}" presName="textRect" presStyleLbl="revTx" presStyleIdx="1" presStyleCnt="4">
        <dgm:presLayoutVars>
          <dgm:chMax val="1"/>
          <dgm:chPref val="1"/>
        </dgm:presLayoutVars>
      </dgm:prSet>
      <dgm:spPr/>
    </dgm:pt>
    <dgm:pt modelId="{625DFA5D-CBE0-42E9-B35A-5117D4124303}" type="pres">
      <dgm:prSet presAssocID="{E3CFA74B-5C97-49F2-A2A4-5EB2331D50B8}" presName="sibTrans" presStyleCnt="0"/>
      <dgm:spPr/>
    </dgm:pt>
    <dgm:pt modelId="{56703A5F-83C5-41F3-91D0-72D1A2D1B035}" type="pres">
      <dgm:prSet presAssocID="{459CEECD-4662-4A19-B99D-6C46DA281C31}" presName="compNode" presStyleCnt="0"/>
      <dgm:spPr/>
    </dgm:pt>
    <dgm:pt modelId="{56A3A35F-404C-4331-9D99-370F066C8775}" type="pres">
      <dgm:prSet presAssocID="{459CEECD-4662-4A19-B99D-6C46DA281C31}" presName="iconBgRect" presStyleLbl="bgShp" presStyleIdx="2" presStyleCnt="4"/>
      <dgm:spPr/>
    </dgm:pt>
    <dgm:pt modelId="{2AFAFD00-61CA-413B-90A9-92A358FCFDD1}" type="pres">
      <dgm:prSet presAssocID="{459CEECD-4662-4A19-B99D-6C46DA281C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B47B3D1-AED4-4701-8C12-2ECFF99FF2D9}" type="pres">
      <dgm:prSet presAssocID="{459CEECD-4662-4A19-B99D-6C46DA281C31}" presName="spaceRect" presStyleCnt="0"/>
      <dgm:spPr/>
    </dgm:pt>
    <dgm:pt modelId="{D6C82EBC-3EC6-43F6-8199-0D6F77DB6CA5}" type="pres">
      <dgm:prSet presAssocID="{459CEECD-4662-4A19-B99D-6C46DA281C31}" presName="textRect" presStyleLbl="revTx" presStyleIdx="2" presStyleCnt="4">
        <dgm:presLayoutVars>
          <dgm:chMax val="1"/>
          <dgm:chPref val="1"/>
        </dgm:presLayoutVars>
      </dgm:prSet>
      <dgm:spPr/>
    </dgm:pt>
    <dgm:pt modelId="{E1FCF1D3-D4BA-4418-B0FB-CC658452A28A}" type="pres">
      <dgm:prSet presAssocID="{77224287-1253-4329-8FD0-C6F84A0768AE}" presName="sibTrans" presStyleCnt="0"/>
      <dgm:spPr/>
    </dgm:pt>
    <dgm:pt modelId="{ACC9BBD4-5F73-4A96-B3F7-A7FD3FF4F42F}" type="pres">
      <dgm:prSet presAssocID="{E2E216A8-8866-4D71-B2FE-418C71526A87}" presName="compNode" presStyleCnt="0"/>
      <dgm:spPr/>
    </dgm:pt>
    <dgm:pt modelId="{7A90D8EC-5C78-432B-9CC7-BDC4D6FF68D9}" type="pres">
      <dgm:prSet presAssocID="{E2E216A8-8866-4D71-B2FE-418C71526A87}" presName="iconBgRect" presStyleLbl="bgShp" presStyleIdx="3" presStyleCnt="4"/>
      <dgm:spPr/>
    </dgm:pt>
    <dgm:pt modelId="{4105F8FE-292F-4DC6-8099-28C76F72ABDF}" type="pres">
      <dgm:prSet presAssocID="{E2E216A8-8866-4D71-B2FE-418C71526A8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BF4D249D-42FC-4F36-AE14-FD37E0F3A097}" type="pres">
      <dgm:prSet presAssocID="{E2E216A8-8866-4D71-B2FE-418C71526A87}" presName="spaceRect" presStyleCnt="0"/>
      <dgm:spPr/>
    </dgm:pt>
    <dgm:pt modelId="{49E48667-5EE8-4259-BDD9-1592B83C7017}" type="pres">
      <dgm:prSet presAssocID="{E2E216A8-8866-4D71-B2FE-418C71526A8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0689204-898B-4596-A3AC-176EEF7CAA4C}" type="presOf" srcId="{E2E216A8-8866-4D71-B2FE-418C71526A87}" destId="{49E48667-5EE8-4259-BDD9-1592B83C7017}" srcOrd="0" destOrd="0" presId="urn:microsoft.com/office/officeart/2018/5/layout/IconCircleLabelList"/>
    <dgm:cxn modelId="{B217CF08-D929-42A7-9EB4-75DBF6A9555D}" type="presOf" srcId="{D7AAF663-89D2-4585-B6C2-FD0FA6D3FA1A}" destId="{67C00624-380A-4629-829D-DED0F0B64C36}" srcOrd="0" destOrd="0" presId="urn:microsoft.com/office/officeart/2018/5/layout/IconCircleLabelList"/>
    <dgm:cxn modelId="{5873B618-1707-4EDE-B9DE-D2E72DCE3136}" type="presOf" srcId="{459CEECD-4662-4A19-B99D-6C46DA281C31}" destId="{D6C82EBC-3EC6-43F6-8199-0D6F77DB6CA5}" srcOrd="0" destOrd="0" presId="urn:microsoft.com/office/officeart/2018/5/layout/IconCircleLabelList"/>
    <dgm:cxn modelId="{B170BD5E-83B9-4E45-95D5-902871C4401D}" srcId="{5F11C93F-1471-4050-9124-D7BC9688E503}" destId="{459CEECD-4662-4A19-B99D-6C46DA281C31}" srcOrd="2" destOrd="0" parTransId="{B174C033-5A1B-48F1-99E4-B85910379F77}" sibTransId="{77224287-1253-4329-8FD0-C6F84A0768AE}"/>
    <dgm:cxn modelId="{480EA865-C199-4852-81CD-0FE52C15F9F8}" srcId="{5F11C93F-1471-4050-9124-D7BC9688E503}" destId="{756404C5-10B4-4FCC-97B6-8EFDF3D2A160}" srcOrd="1" destOrd="0" parTransId="{F2DA5496-67BE-492C-B812-780EB495FB93}" sibTransId="{E3CFA74B-5C97-49F2-A2A4-5EB2331D50B8}"/>
    <dgm:cxn modelId="{B3651992-00BB-4FDC-9461-559E937B37AB}" srcId="{5F11C93F-1471-4050-9124-D7BC9688E503}" destId="{E2E216A8-8866-4D71-B2FE-418C71526A87}" srcOrd="3" destOrd="0" parTransId="{4B3A9C36-9DBD-4335-BCB5-28C583FB5C6C}" sibTransId="{78019B39-22FC-4BD5-A7C6-C13697DCCDAE}"/>
    <dgm:cxn modelId="{BE466BE3-51B4-47EE-A02F-0E0A1DD64ADC}" srcId="{5F11C93F-1471-4050-9124-D7BC9688E503}" destId="{D7AAF663-89D2-4585-B6C2-FD0FA6D3FA1A}" srcOrd="0" destOrd="0" parTransId="{D7272847-D321-4EDB-AB8B-CB520EDCC8B6}" sibTransId="{2A54E50A-3855-4A7F-A261-1E4EDAB4E3DB}"/>
    <dgm:cxn modelId="{89E0E4F1-2CF8-4D96-91F5-D643675D7A71}" type="presOf" srcId="{756404C5-10B4-4FCC-97B6-8EFDF3D2A160}" destId="{3F40E72E-F3EE-426D-AA48-B8ED149D3E77}" srcOrd="0" destOrd="0" presId="urn:microsoft.com/office/officeart/2018/5/layout/IconCircleLabelList"/>
    <dgm:cxn modelId="{31C150F5-7899-4D5B-8DEB-3D80F30FD883}" type="presOf" srcId="{5F11C93F-1471-4050-9124-D7BC9688E503}" destId="{09742D91-9FA0-44E0-848E-7FFA06685136}" srcOrd="0" destOrd="0" presId="urn:microsoft.com/office/officeart/2018/5/layout/IconCircleLabelList"/>
    <dgm:cxn modelId="{F4169428-12D3-46BD-827E-49A4FC6C3649}" type="presParOf" srcId="{09742D91-9FA0-44E0-848E-7FFA06685136}" destId="{5B802F2B-863E-4FE9-A06F-8938B3487D9B}" srcOrd="0" destOrd="0" presId="urn:microsoft.com/office/officeart/2018/5/layout/IconCircleLabelList"/>
    <dgm:cxn modelId="{D60A06D1-9619-4446-82B9-E8FF8EF7B510}" type="presParOf" srcId="{5B802F2B-863E-4FE9-A06F-8938B3487D9B}" destId="{96F114C7-46ED-4C04-91B8-C7211B95858B}" srcOrd="0" destOrd="0" presId="urn:microsoft.com/office/officeart/2018/5/layout/IconCircleLabelList"/>
    <dgm:cxn modelId="{2DC85FA9-2270-4F52-8293-9442BB175EFA}" type="presParOf" srcId="{5B802F2B-863E-4FE9-A06F-8938B3487D9B}" destId="{D53A8C00-5711-45C9-8F35-27954C182132}" srcOrd="1" destOrd="0" presId="urn:microsoft.com/office/officeart/2018/5/layout/IconCircleLabelList"/>
    <dgm:cxn modelId="{B67433FF-2DD3-4777-BABE-01D5CE1CD61A}" type="presParOf" srcId="{5B802F2B-863E-4FE9-A06F-8938B3487D9B}" destId="{8ECA374B-C02E-49D2-87D7-C8E396600D77}" srcOrd="2" destOrd="0" presId="urn:microsoft.com/office/officeart/2018/5/layout/IconCircleLabelList"/>
    <dgm:cxn modelId="{D876032A-4275-49D5-BF23-06B867C14551}" type="presParOf" srcId="{5B802F2B-863E-4FE9-A06F-8938B3487D9B}" destId="{67C00624-380A-4629-829D-DED0F0B64C36}" srcOrd="3" destOrd="0" presId="urn:microsoft.com/office/officeart/2018/5/layout/IconCircleLabelList"/>
    <dgm:cxn modelId="{42531EF6-09A1-4B16-AE19-5CDF15DB7C05}" type="presParOf" srcId="{09742D91-9FA0-44E0-848E-7FFA06685136}" destId="{584B761F-1A8C-4640-89AF-DA5C564EF873}" srcOrd="1" destOrd="0" presId="urn:microsoft.com/office/officeart/2018/5/layout/IconCircleLabelList"/>
    <dgm:cxn modelId="{C8D943A5-6713-429A-BF3C-6F2352FED5CF}" type="presParOf" srcId="{09742D91-9FA0-44E0-848E-7FFA06685136}" destId="{BB29C5D8-A243-4807-81B5-76FADB3322CA}" srcOrd="2" destOrd="0" presId="urn:microsoft.com/office/officeart/2018/5/layout/IconCircleLabelList"/>
    <dgm:cxn modelId="{2E00CC42-08CD-460D-A735-A79017B7527A}" type="presParOf" srcId="{BB29C5D8-A243-4807-81B5-76FADB3322CA}" destId="{90C2F76E-DC24-44F9-BC45-B6104C0C13EC}" srcOrd="0" destOrd="0" presId="urn:microsoft.com/office/officeart/2018/5/layout/IconCircleLabelList"/>
    <dgm:cxn modelId="{3E70BEEF-D3CF-4005-87FA-E71F3C92A229}" type="presParOf" srcId="{BB29C5D8-A243-4807-81B5-76FADB3322CA}" destId="{29988C8E-807B-4F3C-8381-DDF67FC878F1}" srcOrd="1" destOrd="0" presId="urn:microsoft.com/office/officeart/2018/5/layout/IconCircleLabelList"/>
    <dgm:cxn modelId="{ACC24C3E-76E5-41B1-85C3-0AD51ECEF4CF}" type="presParOf" srcId="{BB29C5D8-A243-4807-81B5-76FADB3322CA}" destId="{DEEADB6C-669D-4293-8415-6F981F685E0C}" srcOrd="2" destOrd="0" presId="urn:microsoft.com/office/officeart/2018/5/layout/IconCircleLabelList"/>
    <dgm:cxn modelId="{7EEC5613-9004-4AC2-BD20-F69D7DD3AFEC}" type="presParOf" srcId="{BB29C5D8-A243-4807-81B5-76FADB3322CA}" destId="{3F40E72E-F3EE-426D-AA48-B8ED149D3E77}" srcOrd="3" destOrd="0" presId="urn:microsoft.com/office/officeart/2018/5/layout/IconCircleLabelList"/>
    <dgm:cxn modelId="{50429814-D910-4EFE-AECD-D5CD9CC9278D}" type="presParOf" srcId="{09742D91-9FA0-44E0-848E-7FFA06685136}" destId="{625DFA5D-CBE0-42E9-B35A-5117D4124303}" srcOrd="3" destOrd="0" presId="urn:microsoft.com/office/officeart/2018/5/layout/IconCircleLabelList"/>
    <dgm:cxn modelId="{1F4D6EBF-6BCC-4C1F-8DA6-756FFA53699F}" type="presParOf" srcId="{09742D91-9FA0-44E0-848E-7FFA06685136}" destId="{56703A5F-83C5-41F3-91D0-72D1A2D1B035}" srcOrd="4" destOrd="0" presId="urn:microsoft.com/office/officeart/2018/5/layout/IconCircleLabelList"/>
    <dgm:cxn modelId="{9DF474DF-35EF-4A29-B468-62610EB5C156}" type="presParOf" srcId="{56703A5F-83C5-41F3-91D0-72D1A2D1B035}" destId="{56A3A35F-404C-4331-9D99-370F066C8775}" srcOrd="0" destOrd="0" presId="urn:microsoft.com/office/officeart/2018/5/layout/IconCircleLabelList"/>
    <dgm:cxn modelId="{FAF2E200-C207-4C54-8CCE-33C57E84C5EE}" type="presParOf" srcId="{56703A5F-83C5-41F3-91D0-72D1A2D1B035}" destId="{2AFAFD00-61CA-413B-90A9-92A358FCFDD1}" srcOrd="1" destOrd="0" presId="urn:microsoft.com/office/officeart/2018/5/layout/IconCircleLabelList"/>
    <dgm:cxn modelId="{90B21665-44F5-495F-B7AA-0C3EB351FE2F}" type="presParOf" srcId="{56703A5F-83C5-41F3-91D0-72D1A2D1B035}" destId="{1B47B3D1-AED4-4701-8C12-2ECFF99FF2D9}" srcOrd="2" destOrd="0" presId="urn:microsoft.com/office/officeart/2018/5/layout/IconCircleLabelList"/>
    <dgm:cxn modelId="{F304C5FD-858C-4851-94A4-3945EFAA5BB5}" type="presParOf" srcId="{56703A5F-83C5-41F3-91D0-72D1A2D1B035}" destId="{D6C82EBC-3EC6-43F6-8199-0D6F77DB6CA5}" srcOrd="3" destOrd="0" presId="urn:microsoft.com/office/officeart/2018/5/layout/IconCircleLabelList"/>
    <dgm:cxn modelId="{021540AE-A008-45A0-B47C-EE4413510249}" type="presParOf" srcId="{09742D91-9FA0-44E0-848E-7FFA06685136}" destId="{E1FCF1D3-D4BA-4418-B0FB-CC658452A28A}" srcOrd="5" destOrd="0" presId="urn:microsoft.com/office/officeart/2018/5/layout/IconCircleLabelList"/>
    <dgm:cxn modelId="{BDB57102-5C53-4BF4-924F-B7A980B3CD29}" type="presParOf" srcId="{09742D91-9FA0-44E0-848E-7FFA06685136}" destId="{ACC9BBD4-5F73-4A96-B3F7-A7FD3FF4F42F}" srcOrd="6" destOrd="0" presId="urn:microsoft.com/office/officeart/2018/5/layout/IconCircleLabelList"/>
    <dgm:cxn modelId="{8A487D96-1BDB-4A81-A4E0-724DDE6E950D}" type="presParOf" srcId="{ACC9BBD4-5F73-4A96-B3F7-A7FD3FF4F42F}" destId="{7A90D8EC-5C78-432B-9CC7-BDC4D6FF68D9}" srcOrd="0" destOrd="0" presId="urn:microsoft.com/office/officeart/2018/5/layout/IconCircleLabelList"/>
    <dgm:cxn modelId="{7F465657-294B-44A8-9A5B-0A965FDD057C}" type="presParOf" srcId="{ACC9BBD4-5F73-4A96-B3F7-A7FD3FF4F42F}" destId="{4105F8FE-292F-4DC6-8099-28C76F72ABDF}" srcOrd="1" destOrd="0" presId="urn:microsoft.com/office/officeart/2018/5/layout/IconCircleLabelList"/>
    <dgm:cxn modelId="{E70C9B73-2F31-4D08-B847-4F6FAFBB7D97}" type="presParOf" srcId="{ACC9BBD4-5F73-4A96-B3F7-A7FD3FF4F42F}" destId="{BF4D249D-42FC-4F36-AE14-FD37E0F3A097}" srcOrd="2" destOrd="0" presId="urn:microsoft.com/office/officeart/2018/5/layout/IconCircleLabelList"/>
    <dgm:cxn modelId="{03722EE3-C8EF-4366-80CD-C5AAFB9E8FAF}" type="presParOf" srcId="{ACC9BBD4-5F73-4A96-B3F7-A7FD3FF4F42F}" destId="{49E48667-5EE8-4259-BDD9-1592B83C701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5CAEC9D-ABE3-4664-B07B-60109417A1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712A527-854C-48CA-BE37-E06620C7BB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Encryption:</a:t>
          </a:r>
          <a:r>
            <a:rPr lang="en-US"/>
            <a:t> Secure storage of flagged data.</a:t>
          </a:r>
        </a:p>
      </dgm:t>
    </dgm:pt>
    <dgm:pt modelId="{6B59996E-2BB0-4856-9D36-7F478D9FF752}" type="parTrans" cxnId="{26CD9412-BE25-41D5-951D-685A400B1619}">
      <dgm:prSet/>
      <dgm:spPr/>
      <dgm:t>
        <a:bodyPr/>
        <a:lstStyle/>
        <a:p>
          <a:endParaRPr lang="en-US"/>
        </a:p>
      </dgm:t>
    </dgm:pt>
    <dgm:pt modelId="{27E7D86D-4FE5-425A-BA2A-AAA233BD17E7}" type="sibTrans" cxnId="{26CD9412-BE25-41D5-951D-685A400B1619}">
      <dgm:prSet/>
      <dgm:spPr/>
      <dgm:t>
        <a:bodyPr/>
        <a:lstStyle/>
        <a:p>
          <a:endParaRPr lang="en-US"/>
        </a:p>
      </dgm:t>
    </dgm:pt>
    <dgm:pt modelId="{6B44253A-04DF-4012-BF22-17EA19B878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User Privacy:</a:t>
          </a:r>
          <a:r>
            <a:rPr lang="en-US"/>
            <a:t> No sensitive data stored permanently.</a:t>
          </a:r>
        </a:p>
      </dgm:t>
    </dgm:pt>
    <dgm:pt modelId="{90EE8249-EC65-47F5-8C1F-FFD75E651A09}" type="parTrans" cxnId="{3EFF2169-9924-46B0-8831-6118B83EBCD1}">
      <dgm:prSet/>
      <dgm:spPr/>
      <dgm:t>
        <a:bodyPr/>
        <a:lstStyle/>
        <a:p>
          <a:endParaRPr lang="en-US"/>
        </a:p>
      </dgm:t>
    </dgm:pt>
    <dgm:pt modelId="{34B5BB56-9B41-4203-8C01-DF658839D164}" type="sibTrans" cxnId="{3EFF2169-9924-46B0-8831-6118B83EBCD1}">
      <dgm:prSet/>
      <dgm:spPr/>
      <dgm:t>
        <a:bodyPr/>
        <a:lstStyle/>
        <a:p>
          <a:endParaRPr lang="en-US"/>
        </a:p>
      </dgm:t>
    </dgm:pt>
    <dgm:pt modelId="{BDBA8F78-6704-4CB5-AC77-9DA5B260D7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Regulatory Compliance:</a:t>
          </a:r>
          <a:r>
            <a:rPr lang="en-US"/>
            <a:t> GDPR, SOC2, ISO 27001 standards.</a:t>
          </a:r>
        </a:p>
      </dgm:t>
    </dgm:pt>
    <dgm:pt modelId="{44F518BD-E27A-4F8D-A8BF-106B2087BC69}" type="parTrans" cxnId="{792DC28B-3E4B-4D07-B692-CF159942271A}">
      <dgm:prSet/>
      <dgm:spPr/>
      <dgm:t>
        <a:bodyPr/>
        <a:lstStyle/>
        <a:p>
          <a:endParaRPr lang="en-US"/>
        </a:p>
      </dgm:t>
    </dgm:pt>
    <dgm:pt modelId="{571F9113-D16D-41BE-8B37-EC02C0AB482A}" type="sibTrans" cxnId="{792DC28B-3E4B-4D07-B692-CF159942271A}">
      <dgm:prSet/>
      <dgm:spPr/>
      <dgm:t>
        <a:bodyPr/>
        <a:lstStyle/>
        <a:p>
          <a:endParaRPr lang="en-US"/>
        </a:p>
      </dgm:t>
    </dgm:pt>
    <dgm:pt modelId="{EBE1F30A-B88D-460E-B7B9-A4F35C5277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Ethical Hacking:</a:t>
          </a:r>
          <a:r>
            <a:rPr lang="en-US"/>
            <a:t> Regular penetration testing for security assurance.</a:t>
          </a:r>
        </a:p>
      </dgm:t>
    </dgm:pt>
    <dgm:pt modelId="{9A56AAED-5C71-4264-A959-8D9615BD6CB7}" type="parTrans" cxnId="{2528986F-955D-4AF4-B07D-3BD0EA2D9BC9}">
      <dgm:prSet/>
      <dgm:spPr/>
      <dgm:t>
        <a:bodyPr/>
        <a:lstStyle/>
        <a:p>
          <a:endParaRPr lang="en-US"/>
        </a:p>
      </dgm:t>
    </dgm:pt>
    <dgm:pt modelId="{85AE1447-7409-4956-8C1F-A1E19F065D56}" type="sibTrans" cxnId="{2528986F-955D-4AF4-B07D-3BD0EA2D9BC9}">
      <dgm:prSet/>
      <dgm:spPr/>
      <dgm:t>
        <a:bodyPr/>
        <a:lstStyle/>
        <a:p>
          <a:endParaRPr lang="en-US"/>
        </a:p>
      </dgm:t>
    </dgm:pt>
    <dgm:pt modelId="{EC9EB69D-CC6C-4CE5-948F-F421A8F6A77D}" type="pres">
      <dgm:prSet presAssocID="{E5CAEC9D-ABE3-4664-B07B-60109417A1C8}" presName="root" presStyleCnt="0">
        <dgm:presLayoutVars>
          <dgm:dir/>
          <dgm:resizeHandles val="exact"/>
        </dgm:presLayoutVars>
      </dgm:prSet>
      <dgm:spPr/>
    </dgm:pt>
    <dgm:pt modelId="{05AC685D-60CC-4F1D-8D9E-93A990EBE39F}" type="pres">
      <dgm:prSet presAssocID="{9712A527-854C-48CA-BE37-E06620C7BBD8}" presName="compNode" presStyleCnt="0"/>
      <dgm:spPr/>
    </dgm:pt>
    <dgm:pt modelId="{C5BABF20-5D6D-40EC-B717-309E6693235C}" type="pres">
      <dgm:prSet presAssocID="{9712A527-854C-48CA-BE37-E06620C7BBD8}" presName="bgRect" presStyleLbl="bgShp" presStyleIdx="0" presStyleCnt="4"/>
      <dgm:spPr/>
    </dgm:pt>
    <dgm:pt modelId="{CCBDBC10-F5EF-4A22-8715-3C86B0E46C5F}" type="pres">
      <dgm:prSet presAssocID="{9712A527-854C-48CA-BE37-E06620C7BB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DA8B24E6-76D2-4EA1-A128-2A1AFEBB181E}" type="pres">
      <dgm:prSet presAssocID="{9712A527-854C-48CA-BE37-E06620C7BBD8}" presName="spaceRect" presStyleCnt="0"/>
      <dgm:spPr/>
    </dgm:pt>
    <dgm:pt modelId="{2A4EB523-4BE0-4ADB-BAD4-8471F4D6E971}" type="pres">
      <dgm:prSet presAssocID="{9712A527-854C-48CA-BE37-E06620C7BBD8}" presName="parTx" presStyleLbl="revTx" presStyleIdx="0" presStyleCnt="4">
        <dgm:presLayoutVars>
          <dgm:chMax val="0"/>
          <dgm:chPref val="0"/>
        </dgm:presLayoutVars>
      </dgm:prSet>
      <dgm:spPr/>
    </dgm:pt>
    <dgm:pt modelId="{8DDE5E73-72AA-4948-905D-050C244E14EA}" type="pres">
      <dgm:prSet presAssocID="{27E7D86D-4FE5-425A-BA2A-AAA233BD17E7}" presName="sibTrans" presStyleCnt="0"/>
      <dgm:spPr/>
    </dgm:pt>
    <dgm:pt modelId="{FC1FCF1A-DFF9-4EA4-AD51-B04BE43AED7F}" type="pres">
      <dgm:prSet presAssocID="{6B44253A-04DF-4012-BF22-17EA19B87869}" presName="compNode" presStyleCnt="0"/>
      <dgm:spPr/>
    </dgm:pt>
    <dgm:pt modelId="{2EAA2A1B-B06C-4A55-9C02-5BA4369548E6}" type="pres">
      <dgm:prSet presAssocID="{6B44253A-04DF-4012-BF22-17EA19B87869}" presName="bgRect" presStyleLbl="bgShp" presStyleIdx="1" presStyleCnt="4"/>
      <dgm:spPr/>
    </dgm:pt>
    <dgm:pt modelId="{04D76A63-9794-48F3-9672-855682452EC7}" type="pres">
      <dgm:prSet presAssocID="{6B44253A-04DF-4012-BF22-17EA19B8786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B3409D0-FC47-449A-B7E3-BFD8DD24695D}" type="pres">
      <dgm:prSet presAssocID="{6B44253A-04DF-4012-BF22-17EA19B87869}" presName="spaceRect" presStyleCnt="0"/>
      <dgm:spPr/>
    </dgm:pt>
    <dgm:pt modelId="{C66C72EF-1CE5-49B3-8CB1-DB2DFC1F0561}" type="pres">
      <dgm:prSet presAssocID="{6B44253A-04DF-4012-BF22-17EA19B87869}" presName="parTx" presStyleLbl="revTx" presStyleIdx="1" presStyleCnt="4">
        <dgm:presLayoutVars>
          <dgm:chMax val="0"/>
          <dgm:chPref val="0"/>
        </dgm:presLayoutVars>
      </dgm:prSet>
      <dgm:spPr/>
    </dgm:pt>
    <dgm:pt modelId="{BE5B680A-E3BB-4ED4-8077-A953F1537368}" type="pres">
      <dgm:prSet presAssocID="{34B5BB56-9B41-4203-8C01-DF658839D164}" presName="sibTrans" presStyleCnt="0"/>
      <dgm:spPr/>
    </dgm:pt>
    <dgm:pt modelId="{01C46345-61EA-4173-937B-F5F3613C42C1}" type="pres">
      <dgm:prSet presAssocID="{BDBA8F78-6704-4CB5-AC77-9DA5B260D798}" presName="compNode" presStyleCnt="0"/>
      <dgm:spPr/>
    </dgm:pt>
    <dgm:pt modelId="{C05920EB-FAD8-4A5F-BBF8-8F23CD086AC5}" type="pres">
      <dgm:prSet presAssocID="{BDBA8F78-6704-4CB5-AC77-9DA5B260D798}" presName="bgRect" presStyleLbl="bgShp" presStyleIdx="2" presStyleCnt="4"/>
      <dgm:spPr/>
    </dgm:pt>
    <dgm:pt modelId="{0953ED26-D1BC-4B71-A036-B6EAF898DB72}" type="pres">
      <dgm:prSet presAssocID="{BDBA8F78-6704-4CB5-AC77-9DA5B260D79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2E623A9-4E9C-430E-B27B-8ED88A425D1B}" type="pres">
      <dgm:prSet presAssocID="{BDBA8F78-6704-4CB5-AC77-9DA5B260D798}" presName="spaceRect" presStyleCnt="0"/>
      <dgm:spPr/>
    </dgm:pt>
    <dgm:pt modelId="{37D93DDF-FDEF-4C3B-A05B-648A2EE41E17}" type="pres">
      <dgm:prSet presAssocID="{BDBA8F78-6704-4CB5-AC77-9DA5B260D798}" presName="parTx" presStyleLbl="revTx" presStyleIdx="2" presStyleCnt="4">
        <dgm:presLayoutVars>
          <dgm:chMax val="0"/>
          <dgm:chPref val="0"/>
        </dgm:presLayoutVars>
      </dgm:prSet>
      <dgm:spPr/>
    </dgm:pt>
    <dgm:pt modelId="{0E953903-A793-4331-9ED7-DEC7FDC6D2EC}" type="pres">
      <dgm:prSet presAssocID="{571F9113-D16D-41BE-8B37-EC02C0AB482A}" presName="sibTrans" presStyleCnt="0"/>
      <dgm:spPr/>
    </dgm:pt>
    <dgm:pt modelId="{49BA5642-40C6-4321-BCDC-D29552AD156F}" type="pres">
      <dgm:prSet presAssocID="{EBE1F30A-B88D-460E-B7B9-A4F35C5277FD}" presName="compNode" presStyleCnt="0"/>
      <dgm:spPr/>
    </dgm:pt>
    <dgm:pt modelId="{F94B0A2E-D4C5-4EC5-A62E-D5B88257B472}" type="pres">
      <dgm:prSet presAssocID="{EBE1F30A-B88D-460E-B7B9-A4F35C5277FD}" presName="bgRect" presStyleLbl="bgShp" presStyleIdx="3" presStyleCnt="4"/>
      <dgm:spPr/>
    </dgm:pt>
    <dgm:pt modelId="{61EE9D5D-C889-4CB9-B73A-DA94DDC818CC}" type="pres">
      <dgm:prSet presAssocID="{EBE1F30A-B88D-460E-B7B9-A4F35C5277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8958750B-ACF4-45D6-8FBC-CAA3FD07806A}" type="pres">
      <dgm:prSet presAssocID="{EBE1F30A-B88D-460E-B7B9-A4F35C5277FD}" presName="spaceRect" presStyleCnt="0"/>
      <dgm:spPr/>
    </dgm:pt>
    <dgm:pt modelId="{B92DB750-19FE-4BB9-B352-0ED9E8BD187E}" type="pres">
      <dgm:prSet presAssocID="{EBE1F30A-B88D-460E-B7B9-A4F35C5277F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6CD9412-BE25-41D5-951D-685A400B1619}" srcId="{E5CAEC9D-ABE3-4664-B07B-60109417A1C8}" destId="{9712A527-854C-48CA-BE37-E06620C7BBD8}" srcOrd="0" destOrd="0" parTransId="{6B59996E-2BB0-4856-9D36-7F478D9FF752}" sibTransId="{27E7D86D-4FE5-425A-BA2A-AAA233BD17E7}"/>
    <dgm:cxn modelId="{8C9C1532-9B67-BA40-AC60-E70A2901B89D}" type="presOf" srcId="{6B44253A-04DF-4012-BF22-17EA19B87869}" destId="{C66C72EF-1CE5-49B3-8CB1-DB2DFC1F0561}" srcOrd="0" destOrd="0" presId="urn:microsoft.com/office/officeart/2018/2/layout/IconVerticalSolidList"/>
    <dgm:cxn modelId="{3EFF2169-9924-46B0-8831-6118B83EBCD1}" srcId="{E5CAEC9D-ABE3-4664-B07B-60109417A1C8}" destId="{6B44253A-04DF-4012-BF22-17EA19B87869}" srcOrd="1" destOrd="0" parTransId="{90EE8249-EC65-47F5-8C1F-FFD75E651A09}" sibTransId="{34B5BB56-9B41-4203-8C01-DF658839D164}"/>
    <dgm:cxn modelId="{2528986F-955D-4AF4-B07D-3BD0EA2D9BC9}" srcId="{E5CAEC9D-ABE3-4664-B07B-60109417A1C8}" destId="{EBE1F30A-B88D-460E-B7B9-A4F35C5277FD}" srcOrd="3" destOrd="0" parTransId="{9A56AAED-5C71-4264-A959-8D9615BD6CB7}" sibTransId="{85AE1447-7409-4956-8C1F-A1E19F065D56}"/>
    <dgm:cxn modelId="{792DC28B-3E4B-4D07-B692-CF159942271A}" srcId="{E5CAEC9D-ABE3-4664-B07B-60109417A1C8}" destId="{BDBA8F78-6704-4CB5-AC77-9DA5B260D798}" srcOrd="2" destOrd="0" parTransId="{44F518BD-E27A-4F8D-A8BF-106B2087BC69}" sibTransId="{571F9113-D16D-41BE-8B37-EC02C0AB482A}"/>
    <dgm:cxn modelId="{4D69B797-1989-A84D-8D6B-4AE8763BFED8}" type="presOf" srcId="{EBE1F30A-B88D-460E-B7B9-A4F35C5277FD}" destId="{B92DB750-19FE-4BB9-B352-0ED9E8BD187E}" srcOrd="0" destOrd="0" presId="urn:microsoft.com/office/officeart/2018/2/layout/IconVerticalSolidList"/>
    <dgm:cxn modelId="{CBF6C9A1-514E-D34B-AC61-255C31923BEF}" type="presOf" srcId="{E5CAEC9D-ABE3-4664-B07B-60109417A1C8}" destId="{EC9EB69D-CC6C-4CE5-948F-F421A8F6A77D}" srcOrd="0" destOrd="0" presId="urn:microsoft.com/office/officeart/2018/2/layout/IconVerticalSolidList"/>
    <dgm:cxn modelId="{DF6E91B4-565B-7D49-9703-99856E28AA86}" type="presOf" srcId="{9712A527-854C-48CA-BE37-E06620C7BBD8}" destId="{2A4EB523-4BE0-4ADB-BAD4-8471F4D6E971}" srcOrd="0" destOrd="0" presId="urn:microsoft.com/office/officeart/2018/2/layout/IconVerticalSolidList"/>
    <dgm:cxn modelId="{66DD0FE0-4042-D749-8D49-C8872B52AFE1}" type="presOf" srcId="{BDBA8F78-6704-4CB5-AC77-9DA5B260D798}" destId="{37D93DDF-FDEF-4C3B-A05B-648A2EE41E17}" srcOrd="0" destOrd="0" presId="urn:microsoft.com/office/officeart/2018/2/layout/IconVerticalSolidList"/>
    <dgm:cxn modelId="{5BC3B959-3FBB-434D-829D-C0195436DC20}" type="presParOf" srcId="{EC9EB69D-CC6C-4CE5-948F-F421A8F6A77D}" destId="{05AC685D-60CC-4F1D-8D9E-93A990EBE39F}" srcOrd="0" destOrd="0" presId="urn:microsoft.com/office/officeart/2018/2/layout/IconVerticalSolidList"/>
    <dgm:cxn modelId="{7DA462B6-08A6-9145-ABA6-941C58BDAD64}" type="presParOf" srcId="{05AC685D-60CC-4F1D-8D9E-93A990EBE39F}" destId="{C5BABF20-5D6D-40EC-B717-309E6693235C}" srcOrd="0" destOrd="0" presId="urn:microsoft.com/office/officeart/2018/2/layout/IconVerticalSolidList"/>
    <dgm:cxn modelId="{EEF5643B-FE63-6A43-A72E-DE8FC8F67D56}" type="presParOf" srcId="{05AC685D-60CC-4F1D-8D9E-93A990EBE39F}" destId="{CCBDBC10-F5EF-4A22-8715-3C86B0E46C5F}" srcOrd="1" destOrd="0" presId="urn:microsoft.com/office/officeart/2018/2/layout/IconVerticalSolidList"/>
    <dgm:cxn modelId="{E3B867D8-F8C6-0442-8B62-02982AD1C59A}" type="presParOf" srcId="{05AC685D-60CC-4F1D-8D9E-93A990EBE39F}" destId="{DA8B24E6-76D2-4EA1-A128-2A1AFEBB181E}" srcOrd="2" destOrd="0" presId="urn:microsoft.com/office/officeart/2018/2/layout/IconVerticalSolidList"/>
    <dgm:cxn modelId="{B0330342-5775-6A43-898C-68FF929EB441}" type="presParOf" srcId="{05AC685D-60CC-4F1D-8D9E-93A990EBE39F}" destId="{2A4EB523-4BE0-4ADB-BAD4-8471F4D6E971}" srcOrd="3" destOrd="0" presId="urn:microsoft.com/office/officeart/2018/2/layout/IconVerticalSolidList"/>
    <dgm:cxn modelId="{13000FD0-689A-BB46-B365-48A8A8ADA597}" type="presParOf" srcId="{EC9EB69D-CC6C-4CE5-948F-F421A8F6A77D}" destId="{8DDE5E73-72AA-4948-905D-050C244E14EA}" srcOrd="1" destOrd="0" presId="urn:microsoft.com/office/officeart/2018/2/layout/IconVerticalSolidList"/>
    <dgm:cxn modelId="{519456A0-384C-F443-899D-5BC9F3B20037}" type="presParOf" srcId="{EC9EB69D-CC6C-4CE5-948F-F421A8F6A77D}" destId="{FC1FCF1A-DFF9-4EA4-AD51-B04BE43AED7F}" srcOrd="2" destOrd="0" presId="urn:microsoft.com/office/officeart/2018/2/layout/IconVerticalSolidList"/>
    <dgm:cxn modelId="{C3925D6F-0CC8-4C41-9257-B84694401422}" type="presParOf" srcId="{FC1FCF1A-DFF9-4EA4-AD51-B04BE43AED7F}" destId="{2EAA2A1B-B06C-4A55-9C02-5BA4369548E6}" srcOrd="0" destOrd="0" presId="urn:microsoft.com/office/officeart/2018/2/layout/IconVerticalSolidList"/>
    <dgm:cxn modelId="{CB1F583E-3BFA-9341-BEA3-53F012537EC9}" type="presParOf" srcId="{FC1FCF1A-DFF9-4EA4-AD51-B04BE43AED7F}" destId="{04D76A63-9794-48F3-9672-855682452EC7}" srcOrd="1" destOrd="0" presId="urn:microsoft.com/office/officeart/2018/2/layout/IconVerticalSolidList"/>
    <dgm:cxn modelId="{EF98A3E5-1547-5F49-9D23-16FF5657B8BD}" type="presParOf" srcId="{FC1FCF1A-DFF9-4EA4-AD51-B04BE43AED7F}" destId="{2B3409D0-FC47-449A-B7E3-BFD8DD24695D}" srcOrd="2" destOrd="0" presId="urn:microsoft.com/office/officeart/2018/2/layout/IconVerticalSolidList"/>
    <dgm:cxn modelId="{721B573D-0E37-514D-8B54-388FC5DBA91B}" type="presParOf" srcId="{FC1FCF1A-DFF9-4EA4-AD51-B04BE43AED7F}" destId="{C66C72EF-1CE5-49B3-8CB1-DB2DFC1F0561}" srcOrd="3" destOrd="0" presId="urn:microsoft.com/office/officeart/2018/2/layout/IconVerticalSolidList"/>
    <dgm:cxn modelId="{5A047714-17A1-BF45-AC4C-1C3399EF63BB}" type="presParOf" srcId="{EC9EB69D-CC6C-4CE5-948F-F421A8F6A77D}" destId="{BE5B680A-E3BB-4ED4-8077-A953F1537368}" srcOrd="3" destOrd="0" presId="urn:microsoft.com/office/officeart/2018/2/layout/IconVerticalSolidList"/>
    <dgm:cxn modelId="{D93DFD62-6D77-B444-BBA1-E3AFB397D0C9}" type="presParOf" srcId="{EC9EB69D-CC6C-4CE5-948F-F421A8F6A77D}" destId="{01C46345-61EA-4173-937B-F5F3613C42C1}" srcOrd="4" destOrd="0" presId="urn:microsoft.com/office/officeart/2018/2/layout/IconVerticalSolidList"/>
    <dgm:cxn modelId="{7B026D6E-2F27-1445-9B22-4B5FD36A6097}" type="presParOf" srcId="{01C46345-61EA-4173-937B-F5F3613C42C1}" destId="{C05920EB-FAD8-4A5F-BBF8-8F23CD086AC5}" srcOrd="0" destOrd="0" presId="urn:microsoft.com/office/officeart/2018/2/layout/IconVerticalSolidList"/>
    <dgm:cxn modelId="{FFB3A9C0-9CC8-F84E-93F2-E1C2C16D001C}" type="presParOf" srcId="{01C46345-61EA-4173-937B-F5F3613C42C1}" destId="{0953ED26-D1BC-4B71-A036-B6EAF898DB72}" srcOrd="1" destOrd="0" presId="urn:microsoft.com/office/officeart/2018/2/layout/IconVerticalSolidList"/>
    <dgm:cxn modelId="{D5A1B907-7755-0C4A-AB69-FA7AD53BF177}" type="presParOf" srcId="{01C46345-61EA-4173-937B-F5F3613C42C1}" destId="{62E623A9-4E9C-430E-B27B-8ED88A425D1B}" srcOrd="2" destOrd="0" presId="urn:microsoft.com/office/officeart/2018/2/layout/IconVerticalSolidList"/>
    <dgm:cxn modelId="{91FC8D77-4ABA-D44A-842B-8CD3FEC8C595}" type="presParOf" srcId="{01C46345-61EA-4173-937B-F5F3613C42C1}" destId="{37D93DDF-FDEF-4C3B-A05B-648A2EE41E17}" srcOrd="3" destOrd="0" presId="urn:microsoft.com/office/officeart/2018/2/layout/IconVerticalSolidList"/>
    <dgm:cxn modelId="{167979D8-7426-9641-9C38-0483E5D43F8A}" type="presParOf" srcId="{EC9EB69D-CC6C-4CE5-948F-F421A8F6A77D}" destId="{0E953903-A793-4331-9ED7-DEC7FDC6D2EC}" srcOrd="5" destOrd="0" presId="urn:microsoft.com/office/officeart/2018/2/layout/IconVerticalSolidList"/>
    <dgm:cxn modelId="{AAF382B4-3265-D34F-842E-1FE3D5C9553A}" type="presParOf" srcId="{EC9EB69D-CC6C-4CE5-948F-F421A8F6A77D}" destId="{49BA5642-40C6-4321-BCDC-D29552AD156F}" srcOrd="6" destOrd="0" presId="urn:microsoft.com/office/officeart/2018/2/layout/IconVerticalSolidList"/>
    <dgm:cxn modelId="{D2A2BB88-A8E1-364C-9776-F951CD65E410}" type="presParOf" srcId="{49BA5642-40C6-4321-BCDC-D29552AD156F}" destId="{F94B0A2E-D4C5-4EC5-A62E-D5B88257B472}" srcOrd="0" destOrd="0" presId="urn:microsoft.com/office/officeart/2018/2/layout/IconVerticalSolidList"/>
    <dgm:cxn modelId="{29C99FB2-06EB-E34A-8A07-F13AD4504AC4}" type="presParOf" srcId="{49BA5642-40C6-4321-BCDC-D29552AD156F}" destId="{61EE9D5D-C889-4CB9-B73A-DA94DDC818CC}" srcOrd="1" destOrd="0" presId="urn:microsoft.com/office/officeart/2018/2/layout/IconVerticalSolidList"/>
    <dgm:cxn modelId="{8E798D8E-9C24-0E49-A8F3-6934AD526253}" type="presParOf" srcId="{49BA5642-40C6-4321-BCDC-D29552AD156F}" destId="{8958750B-ACF4-45D6-8FBC-CAA3FD07806A}" srcOrd="2" destOrd="0" presId="urn:microsoft.com/office/officeart/2018/2/layout/IconVerticalSolidList"/>
    <dgm:cxn modelId="{57C369E0-4823-D94E-951C-F58A7F11BC84}" type="presParOf" srcId="{49BA5642-40C6-4321-BCDC-D29552AD156F}" destId="{B92DB750-19FE-4BB9-B352-0ED9E8BD187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0C8CB1-9AD6-4040-9AA1-DC31A1C001B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2CE28F-B0E0-4894-B6FB-2A8D020B6261}">
      <dgm:prSet/>
      <dgm:spPr/>
      <dgm:t>
        <a:bodyPr/>
        <a:lstStyle/>
        <a:p>
          <a:r>
            <a:rPr lang="en-US" b="1"/>
            <a:t>AI-Powered Voice Scam Detection</a:t>
          </a:r>
          <a:r>
            <a:rPr lang="en-US"/>
            <a:t> for phone calls.</a:t>
          </a:r>
        </a:p>
      </dgm:t>
    </dgm:pt>
    <dgm:pt modelId="{E0BE4531-388F-40C8-9A0A-40278027FFB8}" type="parTrans" cxnId="{C8EBF094-5057-4ECA-9E95-447FBECCCB8D}">
      <dgm:prSet/>
      <dgm:spPr/>
      <dgm:t>
        <a:bodyPr/>
        <a:lstStyle/>
        <a:p>
          <a:endParaRPr lang="en-US"/>
        </a:p>
      </dgm:t>
    </dgm:pt>
    <dgm:pt modelId="{9E908238-7093-468F-8E20-BF68F16C11E9}" type="sibTrans" cxnId="{C8EBF094-5057-4ECA-9E95-447FBECCCB8D}">
      <dgm:prSet/>
      <dgm:spPr/>
      <dgm:t>
        <a:bodyPr/>
        <a:lstStyle/>
        <a:p>
          <a:endParaRPr lang="en-US"/>
        </a:p>
      </dgm:t>
    </dgm:pt>
    <dgm:pt modelId="{53298B05-FC7F-4500-B0D1-FD32BB3DE8FA}">
      <dgm:prSet/>
      <dgm:spPr/>
      <dgm:t>
        <a:bodyPr/>
        <a:lstStyle/>
        <a:p>
          <a:r>
            <a:rPr lang="en-US" b="1"/>
            <a:t>Blockchain-based Fraud Prevention</a:t>
          </a:r>
          <a:r>
            <a:rPr lang="en-US"/>
            <a:t> for transactions.</a:t>
          </a:r>
        </a:p>
      </dgm:t>
    </dgm:pt>
    <dgm:pt modelId="{1D49685C-66F5-4B3E-8F72-96E420E8E682}" type="parTrans" cxnId="{A0FF3173-2381-4073-9A4C-DBF1E2C8C1E7}">
      <dgm:prSet/>
      <dgm:spPr/>
      <dgm:t>
        <a:bodyPr/>
        <a:lstStyle/>
        <a:p>
          <a:endParaRPr lang="en-US"/>
        </a:p>
      </dgm:t>
    </dgm:pt>
    <dgm:pt modelId="{7AC607C6-B523-4AF8-AD4E-CCA2A74921D6}" type="sibTrans" cxnId="{A0FF3173-2381-4073-9A4C-DBF1E2C8C1E7}">
      <dgm:prSet/>
      <dgm:spPr/>
      <dgm:t>
        <a:bodyPr/>
        <a:lstStyle/>
        <a:p>
          <a:endParaRPr lang="en-US"/>
        </a:p>
      </dgm:t>
    </dgm:pt>
    <dgm:pt modelId="{068E8E7B-BBA3-4E75-86E7-97386FA06E46}">
      <dgm:prSet/>
      <dgm:spPr/>
      <dgm:t>
        <a:bodyPr/>
        <a:lstStyle/>
        <a:p>
          <a:r>
            <a:rPr lang="en-US" b="1"/>
            <a:t>Deep Web Monitoring</a:t>
          </a:r>
          <a:r>
            <a:rPr lang="en-US"/>
            <a:t> for new scam patterns.</a:t>
          </a:r>
        </a:p>
      </dgm:t>
    </dgm:pt>
    <dgm:pt modelId="{422F6E8B-21D0-4FA7-A459-A0DE4F3FDFCA}" type="parTrans" cxnId="{695DBA94-A480-43C3-BE76-FAAC04666095}">
      <dgm:prSet/>
      <dgm:spPr/>
      <dgm:t>
        <a:bodyPr/>
        <a:lstStyle/>
        <a:p>
          <a:endParaRPr lang="en-US"/>
        </a:p>
      </dgm:t>
    </dgm:pt>
    <dgm:pt modelId="{DCA85462-1FD7-4450-B820-91AE4FB89E80}" type="sibTrans" cxnId="{695DBA94-A480-43C3-BE76-FAAC04666095}">
      <dgm:prSet/>
      <dgm:spPr/>
      <dgm:t>
        <a:bodyPr/>
        <a:lstStyle/>
        <a:p>
          <a:endParaRPr lang="en-US"/>
        </a:p>
      </dgm:t>
    </dgm:pt>
    <dgm:pt modelId="{82B0C478-2D19-4B63-97BE-70665C8955AF}">
      <dgm:prSet/>
      <dgm:spPr/>
      <dgm:t>
        <a:bodyPr/>
        <a:lstStyle/>
        <a:p>
          <a:r>
            <a:rPr lang="en-US" b="1"/>
            <a:t>Self-Learning AI Models</a:t>
          </a:r>
          <a:r>
            <a:rPr lang="en-US"/>
            <a:t> for improving accuracy over time.</a:t>
          </a:r>
        </a:p>
      </dgm:t>
    </dgm:pt>
    <dgm:pt modelId="{4C6EE28C-E377-4D06-B6DF-C3AD3B07B0F0}" type="parTrans" cxnId="{1FBCA9A9-3A3E-405F-AB95-D94DD9D1054E}">
      <dgm:prSet/>
      <dgm:spPr/>
      <dgm:t>
        <a:bodyPr/>
        <a:lstStyle/>
        <a:p>
          <a:endParaRPr lang="en-US"/>
        </a:p>
      </dgm:t>
    </dgm:pt>
    <dgm:pt modelId="{8D703888-DABF-4386-925B-7110784281C4}" type="sibTrans" cxnId="{1FBCA9A9-3A3E-405F-AB95-D94DD9D1054E}">
      <dgm:prSet/>
      <dgm:spPr/>
      <dgm:t>
        <a:bodyPr/>
        <a:lstStyle/>
        <a:p>
          <a:endParaRPr lang="en-US"/>
        </a:p>
      </dgm:t>
    </dgm:pt>
    <dgm:pt modelId="{DEA0F205-5527-4B3D-84BA-23256F4A357D}" type="pres">
      <dgm:prSet presAssocID="{8F0C8CB1-9AD6-4040-9AA1-DC31A1C001B6}" presName="root" presStyleCnt="0">
        <dgm:presLayoutVars>
          <dgm:dir/>
          <dgm:resizeHandles val="exact"/>
        </dgm:presLayoutVars>
      </dgm:prSet>
      <dgm:spPr/>
    </dgm:pt>
    <dgm:pt modelId="{85739D5E-E8F8-4685-B5DC-C90B6003F382}" type="pres">
      <dgm:prSet presAssocID="{C72CE28F-B0E0-4894-B6FB-2A8D020B6261}" presName="compNode" presStyleCnt="0"/>
      <dgm:spPr/>
    </dgm:pt>
    <dgm:pt modelId="{83B35FCD-5F63-443D-8B2E-8134E7961ABA}" type="pres">
      <dgm:prSet presAssocID="{C72CE28F-B0E0-4894-B6FB-2A8D020B6261}" presName="bgRect" presStyleLbl="bgShp" presStyleIdx="0" presStyleCnt="4"/>
      <dgm:spPr/>
    </dgm:pt>
    <dgm:pt modelId="{D43F3BBA-CA9A-4ADD-8438-8EFF195F984F}" type="pres">
      <dgm:prSet presAssocID="{C72CE28F-B0E0-4894-B6FB-2A8D020B62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C0AE2427-661F-4669-BB0C-0113F8667B62}" type="pres">
      <dgm:prSet presAssocID="{C72CE28F-B0E0-4894-B6FB-2A8D020B6261}" presName="spaceRect" presStyleCnt="0"/>
      <dgm:spPr/>
    </dgm:pt>
    <dgm:pt modelId="{525A53B0-12C9-45B6-8365-BCE8443C8885}" type="pres">
      <dgm:prSet presAssocID="{C72CE28F-B0E0-4894-B6FB-2A8D020B6261}" presName="parTx" presStyleLbl="revTx" presStyleIdx="0" presStyleCnt="4">
        <dgm:presLayoutVars>
          <dgm:chMax val="0"/>
          <dgm:chPref val="0"/>
        </dgm:presLayoutVars>
      </dgm:prSet>
      <dgm:spPr/>
    </dgm:pt>
    <dgm:pt modelId="{F6FB4D0C-2B5A-42C5-A765-D4E501CDD8F4}" type="pres">
      <dgm:prSet presAssocID="{9E908238-7093-468F-8E20-BF68F16C11E9}" presName="sibTrans" presStyleCnt="0"/>
      <dgm:spPr/>
    </dgm:pt>
    <dgm:pt modelId="{74B2A403-0946-47DD-82C7-76BC62F424E9}" type="pres">
      <dgm:prSet presAssocID="{53298B05-FC7F-4500-B0D1-FD32BB3DE8FA}" presName="compNode" presStyleCnt="0"/>
      <dgm:spPr/>
    </dgm:pt>
    <dgm:pt modelId="{EB07FF11-9760-4996-BED6-2BC90E60E5B8}" type="pres">
      <dgm:prSet presAssocID="{53298B05-FC7F-4500-B0D1-FD32BB3DE8FA}" presName="bgRect" presStyleLbl="bgShp" presStyleIdx="1" presStyleCnt="4"/>
      <dgm:spPr/>
    </dgm:pt>
    <dgm:pt modelId="{F9EBC36B-338C-45FC-ABBD-26FE47895152}" type="pres">
      <dgm:prSet presAssocID="{53298B05-FC7F-4500-B0D1-FD32BB3DE8F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080236E2-A159-482D-A5F2-D9CC0996FB5F}" type="pres">
      <dgm:prSet presAssocID="{53298B05-FC7F-4500-B0D1-FD32BB3DE8FA}" presName="spaceRect" presStyleCnt="0"/>
      <dgm:spPr/>
    </dgm:pt>
    <dgm:pt modelId="{FF34D643-7BE7-45FD-8B63-96B60EC569C1}" type="pres">
      <dgm:prSet presAssocID="{53298B05-FC7F-4500-B0D1-FD32BB3DE8FA}" presName="parTx" presStyleLbl="revTx" presStyleIdx="1" presStyleCnt="4">
        <dgm:presLayoutVars>
          <dgm:chMax val="0"/>
          <dgm:chPref val="0"/>
        </dgm:presLayoutVars>
      </dgm:prSet>
      <dgm:spPr/>
    </dgm:pt>
    <dgm:pt modelId="{14245125-03DE-417A-878C-6447E02FCD2E}" type="pres">
      <dgm:prSet presAssocID="{7AC607C6-B523-4AF8-AD4E-CCA2A74921D6}" presName="sibTrans" presStyleCnt="0"/>
      <dgm:spPr/>
    </dgm:pt>
    <dgm:pt modelId="{2FB22246-3570-461A-A2E1-1391E8853EF8}" type="pres">
      <dgm:prSet presAssocID="{068E8E7B-BBA3-4E75-86E7-97386FA06E46}" presName="compNode" presStyleCnt="0"/>
      <dgm:spPr/>
    </dgm:pt>
    <dgm:pt modelId="{2480F055-EC4A-4DEE-BC76-A594DD13D22D}" type="pres">
      <dgm:prSet presAssocID="{068E8E7B-BBA3-4E75-86E7-97386FA06E46}" presName="bgRect" presStyleLbl="bgShp" presStyleIdx="2" presStyleCnt="4"/>
      <dgm:spPr/>
    </dgm:pt>
    <dgm:pt modelId="{B5E76C6B-4BB2-4B99-A511-C39CF5FE3A66}" type="pres">
      <dgm:prSet presAssocID="{068E8E7B-BBA3-4E75-86E7-97386FA06E4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DD29838-E618-4518-ADEC-1738339200A8}" type="pres">
      <dgm:prSet presAssocID="{068E8E7B-BBA3-4E75-86E7-97386FA06E46}" presName="spaceRect" presStyleCnt="0"/>
      <dgm:spPr/>
    </dgm:pt>
    <dgm:pt modelId="{0005921C-9800-4DB8-B0DA-399237DCEDBD}" type="pres">
      <dgm:prSet presAssocID="{068E8E7B-BBA3-4E75-86E7-97386FA06E46}" presName="parTx" presStyleLbl="revTx" presStyleIdx="2" presStyleCnt="4">
        <dgm:presLayoutVars>
          <dgm:chMax val="0"/>
          <dgm:chPref val="0"/>
        </dgm:presLayoutVars>
      </dgm:prSet>
      <dgm:spPr/>
    </dgm:pt>
    <dgm:pt modelId="{2261917F-89EE-4D53-BC44-7255A1BC335D}" type="pres">
      <dgm:prSet presAssocID="{DCA85462-1FD7-4450-B820-91AE4FB89E80}" presName="sibTrans" presStyleCnt="0"/>
      <dgm:spPr/>
    </dgm:pt>
    <dgm:pt modelId="{25CB2A15-39DF-4D6B-9A14-187DE923E7EE}" type="pres">
      <dgm:prSet presAssocID="{82B0C478-2D19-4B63-97BE-70665C8955AF}" presName="compNode" presStyleCnt="0"/>
      <dgm:spPr/>
    </dgm:pt>
    <dgm:pt modelId="{1C0395A5-145C-4422-9CB7-992F9C3BC7F3}" type="pres">
      <dgm:prSet presAssocID="{82B0C478-2D19-4B63-97BE-70665C8955AF}" presName="bgRect" presStyleLbl="bgShp" presStyleIdx="3" presStyleCnt="4"/>
      <dgm:spPr/>
    </dgm:pt>
    <dgm:pt modelId="{6A24C7D7-D3C6-4345-9D96-7E118A306113}" type="pres">
      <dgm:prSet presAssocID="{82B0C478-2D19-4B63-97BE-70665C8955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605A028-31A5-487A-B75B-15C0E36B21C7}" type="pres">
      <dgm:prSet presAssocID="{82B0C478-2D19-4B63-97BE-70665C8955AF}" presName="spaceRect" presStyleCnt="0"/>
      <dgm:spPr/>
    </dgm:pt>
    <dgm:pt modelId="{2271D20E-1698-4018-8E54-D91E84F54F2C}" type="pres">
      <dgm:prSet presAssocID="{82B0C478-2D19-4B63-97BE-70665C8955A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DCE6006-9E8F-48FE-AF09-49E9AA39B3E3}" type="presOf" srcId="{8F0C8CB1-9AD6-4040-9AA1-DC31A1C001B6}" destId="{DEA0F205-5527-4B3D-84BA-23256F4A357D}" srcOrd="0" destOrd="0" presId="urn:microsoft.com/office/officeart/2018/2/layout/IconVerticalSolidList"/>
    <dgm:cxn modelId="{C75CEA1F-C9C8-4F30-B990-6FD13AE8D82A}" type="presOf" srcId="{82B0C478-2D19-4B63-97BE-70665C8955AF}" destId="{2271D20E-1698-4018-8E54-D91E84F54F2C}" srcOrd="0" destOrd="0" presId="urn:microsoft.com/office/officeart/2018/2/layout/IconVerticalSolidList"/>
    <dgm:cxn modelId="{8BF81E2B-A7E5-4DD2-9A87-89FA84969A56}" type="presOf" srcId="{068E8E7B-BBA3-4E75-86E7-97386FA06E46}" destId="{0005921C-9800-4DB8-B0DA-399237DCEDBD}" srcOrd="0" destOrd="0" presId="urn:microsoft.com/office/officeart/2018/2/layout/IconVerticalSolidList"/>
    <dgm:cxn modelId="{A0FF3173-2381-4073-9A4C-DBF1E2C8C1E7}" srcId="{8F0C8CB1-9AD6-4040-9AA1-DC31A1C001B6}" destId="{53298B05-FC7F-4500-B0D1-FD32BB3DE8FA}" srcOrd="1" destOrd="0" parTransId="{1D49685C-66F5-4B3E-8F72-96E420E8E682}" sibTransId="{7AC607C6-B523-4AF8-AD4E-CCA2A74921D6}"/>
    <dgm:cxn modelId="{8F48BB7F-DF7C-4914-9331-93A69ED6E840}" type="presOf" srcId="{53298B05-FC7F-4500-B0D1-FD32BB3DE8FA}" destId="{FF34D643-7BE7-45FD-8B63-96B60EC569C1}" srcOrd="0" destOrd="0" presId="urn:microsoft.com/office/officeart/2018/2/layout/IconVerticalSolidList"/>
    <dgm:cxn modelId="{695DBA94-A480-43C3-BE76-FAAC04666095}" srcId="{8F0C8CB1-9AD6-4040-9AA1-DC31A1C001B6}" destId="{068E8E7B-BBA3-4E75-86E7-97386FA06E46}" srcOrd="2" destOrd="0" parTransId="{422F6E8B-21D0-4FA7-A459-A0DE4F3FDFCA}" sibTransId="{DCA85462-1FD7-4450-B820-91AE4FB89E80}"/>
    <dgm:cxn modelId="{C8EBF094-5057-4ECA-9E95-447FBECCCB8D}" srcId="{8F0C8CB1-9AD6-4040-9AA1-DC31A1C001B6}" destId="{C72CE28F-B0E0-4894-B6FB-2A8D020B6261}" srcOrd="0" destOrd="0" parTransId="{E0BE4531-388F-40C8-9A0A-40278027FFB8}" sibTransId="{9E908238-7093-468F-8E20-BF68F16C11E9}"/>
    <dgm:cxn modelId="{F0019F9F-8467-4853-9C6E-0EF8E774D2F1}" type="presOf" srcId="{C72CE28F-B0E0-4894-B6FB-2A8D020B6261}" destId="{525A53B0-12C9-45B6-8365-BCE8443C8885}" srcOrd="0" destOrd="0" presId="urn:microsoft.com/office/officeart/2018/2/layout/IconVerticalSolidList"/>
    <dgm:cxn modelId="{1FBCA9A9-3A3E-405F-AB95-D94DD9D1054E}" srcId="{8F0C8CB1-9AD6-4040-9AA1-DC31A1C001B6}" destId="{82B0C478-2D19-4B63-97BE-70665C8955AF}" srcOrd="3" destOrd="0" parTransId="{4C6EE28C-E377-4D06-B6DF-C3AD3B07B0F0}" sibTransId="{8D703888-DABF-4386-925B-7110784281C4}"/>
    <dgm:cxn modelId="{A92E7261-EC55-417E-B7F4-308CFDD3440E}" type="presParOf" srcId="{DEA0F205-5527-4B3D-84BA-23256F4A357D}" destId="{85739D5E-E8F8-4685-B5DC-C90B6003F382}" srcOrd="0" destOrd="0" presId="urn:microsoft.com/office/officeart/2018/2/layout/IconVerticalSolidList"/>
    <dgm:cxn modelId="{B27EC105-2ED1-4758-A05D-96EBC34C304F}" type="presParOf" srcId="{85739D5E-E8F8-4685-B5DC-C90B6003F382}" destId="{83B35FCD-5F63-443D-8B2E-8134E7961ABA}" srcOrd="0" destOrd="0" presId="urn:microsoft.com/office/officeart/2018/2/layout/IconVerticalSolidList"/>
    <dgm:cxn modelId="{02455779-BB31-47CC-BD41-83C7D74246DA}" type="presParOf" srcId="{85739D5E-E8F8-4685-B5DC-C90B6003F382}" destId="{D43F3BBA-CA9A-4ADD-8438-8EFF195F984F}" srcOrd="1" destOrd="0" presId="urn:microsoft.com/office/officeart/2018/2/layout/IconVerticalSolidList"/>
    <dgm:cxn modelId="{1B765E2A-D46E-471D-A8EA-0D5B3F2C372A}" type="presParOf" srcId="{85739D5E-E8F8-4685-B5DC-C90B6003F382}" destId="{C0AE2427-661F-4669-BB0C-0113F8667B62}" srcOrd="2" destOrd="0" presId="urn:microsoft.com/office/officeart/2018/2/layout/IconVerticalSolidList"/>
    <dgm:cxn modelId="{CA6CEA17-4E5B-46D5-8425-EF27028D6C9A}" type="presParOf" srcId="{85739D5E-E8F8-4685-B5DC-C90B6003F382}" destId="{525A53B0-12C9-45B6-8365-BCE8443C8885}" srcOrd="3" destOrd="0" presId="urn:microsoft.com/office/officeart/2018/2/layout/IconVerticalSolidList"/>
    <dgm:cxn modelId="{0B0804C0-3D73-4DB8-B94F-5780484500F0}" type="presParOf" srcId="{DEA0F205-5527-4B3D-84BA-23256F4A357D}" destId="{F6FB4D0C-2B5A-42C5-A765-D4E501CDD8F4}" srcOrd="1" destOrd="0" presId="urn:microsoft.com/office/officeart/2018/2/layout/IconVerticalSolidList"/>
    <dgm:cxn modelId="{49586725-B61F-4926-8EEF-9B2168F07D28}" type="presParOf" srcId="{DEA0F205-5527-4B3D-84BA-23256F4A357D}" destId="{74B2A403-0946-47DD-82C7-76BC62F424E9}" srcOrd="2" destOrd="0" presId="urn:microsoft.com/office/officeart/2018/2/layout/IconVerticalSolidList"/>
    <dgm:cxn modelId="{FE0DECA0-4EB1-492D-90F7-99461CA757E4}" type="presParOf" srcId="{74B2A403-0946-47DD-82C7-76BC62F424E9}" destId="{EB07FF11-9760-4996-BED6-2BC90E60E5B8}" srcOrd="0" destOrd="0" presId="urn:microsoft.com/office/officeart/2018/2/layout/IconVerticalSolidList"/>
    <dgm:cxn modelId="{EDFC0223-EE20-4C97-8718-7535D33AF437}" type="presParOf" srcId="{74B2A403-0946-47DD-82C7-76BC62F424E9}" destId="{F9EBC36B-338C-45FC-ABBD-26FE47895152}" srcOrd="1" destOrd="0" presId="urn:microsoft.com/office/officeart/2018/2/layout/IconVerticalSolidList"/>
    <dgm:cxn modelId="{3553D71E-F01E-4FA8-8E24-EFB3E0E2A29D}" type="presParOf" srcId="{74B2A403-0946-47DD-82C7-76BC62F424E9}" destId="{080236E2-A159-482D-A5F2-D9CC0996FB5F}" srcOrd="2" destOrd="0" presId="urn:microsoft.com/office/officeart/2018/2/layout/IconVerticalSolidList"/>
    <dgm:cxn modelId="{847FF968-AF80-46AE-8A96-87ED8D529083}" type="presParOf" srcId="{74B2A403-0946-47DD-82C7-76BC62F424E9}" destId="{FF34D643-7BE7-45FD-8B63-96B60EC569C1}" srcOrd="3" destOrd="0" presId="urn:microsoft.com/office/officeart/2018/2/layout/IconVerticalSolidList"/>
    <dgm:cxn modelId="{9D98B62C-3143-40FC-94CE-7A76C4CDC634}" type="presParOf" srcId="{DEA0F205-5527-4B3D-84BA-23256F4A357D}" destId="{14245125-03DE-417A-878C-6447E02FCD2E}" srcOrd="3" destOrd="0" presId="urn:microsoft.com/office/officeart/2018/2/layout/IconVerticalSolidList"/>
    <dgm:cxn modelId="{31027454-728A-4DDD-B3D2-4E918B1EC354}" type="presParOf" srcId="{DEA0F205-5527-4B3D-84BA-23256F4A357D}" destId="{2FB22246-3570-461A-A2E1-1391E8853EF8}" srcOrd="4" destOrd="0" presId="urn:microsoft.com/office/officeart/2018/2/layout/IconVerticalSolidList"/>
    <dgm:cxn modelId="{5E9946AE-F60F-4600-A1F2-5E71A8988433}" type="presParOf" srcId="{2FB22246-3570-461A-A2E1-1391E8853EF8}" destId="{2480F055-EC4A-4DEE-BC76-A594DD13D22D}" srcOrd="0" destOrd="0" presId="urn:microsoft.com/office/officeart/2018/2/layout/IconVerticalSolidList"/>
    <dgm:cxn modelId="{B37640A3-33D2-4FB8-BD37-D5BCE0AC23C9}" type="presParOf" srcId="{2FB22246-3570-461A-A2E1-1391E8853EF8}" destId="{B5E76C6B-4BB2-4B99-A511-C39CF5FE3A66}" srcOrd="1" destOrd="0" presId="urn:microsoft.com/office/officeart/2018/2/layout/IconVerticalSolidList"/>
    <dgm:cxn modelId="{DD35EC69-2AA4-496A-979F-80AC2224F5EE}" type="presParOf" srcId="{2FB22246-3570-461A-A2E1-1391E8853EF8}" destId="{FDD29838-E618-4518-ADEC-1738339200A8}" srcOrd="2" destOrd="0" presId="urn:microsoft.com/office/officeart/2018/2/layout/IconVerticalSolidList"/>
    <dgm:cxn modelId="{8F2516D1-E709-4071-AD44-8FBC6219585E}" type="presParOf" srcId="{2FB22246-3570-461A-A2E1-1391E8853EF8}" destId="{0005921C-9800-4DB8-B0DA-399237DCEDBD}" srcOrd="3" destOrd="0" presId="urn:microsoft.com/office/officeart/2018/2/layout/IconVerticalSolidList"/>
    <dgm:cxn modelId="{21021C30-A757-4F37-BB85-29D2C6B74260}" type="presParOf" srcId="{DEA0F205-5527-4B3D-84BA-23256F4A357D}" destId="{2261917F-89EE-4D53-BC44-7255A1BC335D}" srcOrd="5" destOrd="0" presId="urn:microsoft.com/office/officeart/2018/2/layout/IconVerticalSolidList"/>
    <dgm:cxn modelId="{8AC210A9-775D-40D2-8A1E-AE4C39124BD0}" type="presParOf" srcId="{DEA0F205-5527-4B3D-84BA-23256F4A357D}" destId="{25CB2A15-39DF-4D6B-9A14-187DE923E7EE}" srcOrd="6" destOrd="0" presId="urn:microsoft.com/office/officeart/2018/2/layout/IconVerticalSolidList"/>
    <dgm:cxn modelId="{9712E5C5-DFE3-4349-BE84-66D6B8ED20F0}" type="presParOf" srcId="{25CB2A15-39DF-4D6B-9A14-187DE923E7EE}" destId="{1C0395A5-145C-4422-9CB7-992F9C3BC7F3}" srcOrd="0" destOrd="0" presId="urn:microsoft.com/office/officeart/2018/2/layout/IconVerticalSolidList"/>
    <dgm:cxn modelId="{289B1D2C-306D-4F07-ADB0-37BF47E1BC77}" type="presParOf" srcId="{25CB2A15-39DF-4D6B-9A14-187DE923E7EE}" destId="{6A24C7D7-D3C6-4345-9D96-7E118A306113}" srcOrd="1" destOrd="0" presId="urn:microsoft.com/office/officeart/2018/2/layout/IconVerticalSolidList"/>
    <dgm:cxn modelId="{20846B0C-646F-4CFE-942B-B45B13FC64F9}" type="presParOf" srcId="{25CB2A15-39DF-4D6B-9A14-187DE923E7EE}" destId="{3605A028-31A5-487A-B75B-15C0E36B21C7}" srcOrd="2" destOrd="0" presId="urn:microsoft.com/office/officeart/2018/2/layout/IconVerticalSolidList"/>
    <dgm:cxn modelId="{EEEA21BE-DCD3-4C29-8929-4CFC6117B88C}" type="presParOf" srcId="{25CB2A15-39DF-4D6B-9A14-187DE923E7EE}" destId="{2271D20E-1698-4018-8E54-D91E84F54F2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7B4B9-0EE3-E74D-B335-77C794DBB893}">
      <dsp:nvSpPr>
        <dsp:cNvPr id="0" name=""/>
        <dsp:cNvSpPr/>
      </dsp:nvSpPr>
      <dsp:spPr>
        <a:xfrm>
          <a:off x="0" y="5916"/>
          <a:ext cx="4812792" cy="758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CyberSentinel is a cybersecurity platform designed to detect:</a:t>
          </a:r>
        </a:p>
      </dsp:txBody>
      <dsp:txXfrm>
        <a:off x="37010" y="42926"/>
        <a:ext cx="4738772" cy="684140"/>
      </dsp:txXfrm>
    </dsp:sp>
    <dsp:sp modelId="{F067E0D5-5933-924E-879A-EF43BE43EE4E}">
      <dsp:nvSpPr>
        <dsp:cNvPr id="0" name=""/>
        <dsp:cNvSpPr/>
      </dsp:nvSpPr>
      <dsp:spPr>
        <a:xfrm>
          <a:off x="0" y="764076"/>
          <a:ext cx="4812792" cy="763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80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Phishing emails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Fraudulent transactions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Scam websites</a:t>
          </a:r>
        </a:p>
      </dsp:txBody>
      <dsp:txXfrm>
        <a:off x="0" y="764076"/>
        <a:ext cx="4812792" cy="763830"/>
      </dsp:txXfrm>
    </dsp:sp>
    <dsp:sp modelId="{AADA8952-660E-CB49-B5EC-0B8EA4DA04F1}">
      <dsp:nvSpPr>
        <dsp:cNvPr id="0" name=""/>
        <dsp:cNvSpPr/>
      </dsp:nvSpPr>
      <dsp:spPr>
        <a:xfrm>
          <a:off x="0" y="1527906"/>
          <a:ext cx="4812792" cy="7581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Uses </a:t>
          </a:r>
          <a:r>
            <a:rPr lang="en-US" sz="1800" b="1" kern="1200" dirty="0"/>
            <a:t>AI-driven risk analysis</a:t>
          </a:r>
          <a:r>
            <a:rPr lang="en-US" sz="1800" kern="1200" dirty="0"/>
            <a:t> for real-time detection.</a:t>
          </a:r>
        </a:p>
      </dsp:txBody>
      <dsp:txXfrm>
        <a:off x="37010" y="1564916"/>
        <a:ext cx="4738772" cy="684140"/>
      </dsp:txXfrm>
    </dsp:sp>
    <dsp:sp modelId="{18DB6F40-7EDA-894B-ACEC-98A0832D2D28}">
      <dsp:nvSpPr>
        <dsp:cNvPr id="0" name=""/>
        <dsp:cNvSpPr/>
      </dsp:nvSpPr>
      <dsp:spPr>
        <a:xfrm>
          <a:off x="0" y="2337906"/>
          <a:ext cx="4812792" cy="7581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Protects individuals and businesses from cyber threats.</a:t>
          </a:r>
        </a:p>
      </dsp:txBody>
      <dsp:txXfrm>
        <a:off x="37010" y="2374916"/>
        <a:ext cx="4738772" cy="684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A0CC6-01BD-4384-BA46-BE87ABA9DADF}">
      <dsp:nvSpPr>
        <dsp:cNvPr id="0" name=""/>
        <dsp:cNvSpPr/>
      </dsp:nvSpPr>
      <dsp:spPr>
        <a:xfrm>
          <a:off x="1840016" y="0"/>
          <a:ext cx="1510523" cy="13655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92F2E-A9AA-4269-A455-0692BB5BC410}">
      <dsp:nvSpPr>
        <dsp:cNvPr id="0" name=""/>
        <dsp:cNvSpPr/>
      </dsp:nvSpPr>
      <dsp:spPr>
        <a:xfrm>
          <a:off x="437387" y="1486369"/>
          <a:ext cx="4315781" cy="58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Phishing &amp; Fraud are Growing Threats:</a:t>
          </a:r>
          <a:endParaRPr lang="en-US" sz="2200" kern="1200"/>
        </a:p>
      </dsp:txBody>
      <dsp:txXfrm>
        <a:off x="437387" y="1486369"/>
        <a:ext cx="4315781" cy="585240"/>
      </dsp:txXfrm>
    </dsp:sp>
    <dsp:sp modelId="{AD88E54F-8DD5-41A8-A132-E4717BA78F90}">
      <dsp:nvSpPr>
        <dsp:cNvPr id="0" name=""/>
        <dsp:cNvSpPr/>
      </dsp:nvSpPr>
      <dsp:spPr>
        <a:xfrm>
          <a:off x="437387" y="2127800"/>
          <a:ext cx="4315781" cy="979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Email scams steal personal &amp; financial data.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Fake websites deceive users into entering sensitive information.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Fraudulent transactions cause financial losses.</a:t>
          </a:r>
        </a:p>
      </dsp:txBody>
      <dsp:txXfrm>
        <a:off x="437387" y="2127800"/>
        <a:ext cx="4315781" cy="979947"/>
      </dsp:txXfrm>
    </dsp:sp>
    <dsp:sp modelId="{B4512398-F62F-4796-856D-DFF41AFE86E9}">
      <dsp:nvSpPr>
        <dsp:cNvPr id="0" name=""/>
        <dsp:cNvSpPr/>
      </dsp:nvSpPr>
      <dsp:spPr>
        <a:xfrm>
          <a:off x="6911059" y="0"/>
          <a:ext cx="1510523" cy="13655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6D701-3685-4778-8F52-5BF02FE0F51B}">
      <dsp:nvSpPr>
        <dsp:cNvPr id="0" name=""/>
        <dsp:cNvSpPr/>
      </dsp:nvSpPr>
      <dsp:spPr>
        <a:xfrm>
          <a:off x="5508430" y="1486369"/>
          <a:ext cx="4315781" cy="585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1" kern="1200"/>
            <a:t>Existing Security Measures are Limited:</a:t>
          </a:r>
          <a:endParaRPr lang="en-US" sz="2200" kern="1200"/>
        </a:p>
      </dsp:txBody>
      <dsp:txXfrm>
        <a:off x="5508430" y="1486369"/>
        <a:ext cx="4315781" cy="585240"/>
      </dsp:txXfrm>
    </dsp:sp>
    <dsp:sp modelId="{B1ACB0F6-66A0-4AD5-8058-9C1F8A665285}">
      <dsp:nvSpPr>
        <dsp:cNvPr id="0" name=""/>
        <dsp:cNvSpPr/>
      </dsp:nvSpPr>
      <dsp:spPr>
        <a:xfrm>
          <a:off x="5508430" y="2127800"/>
          <a:ext cx="4315781" cy="9799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Traditional filters fail against sophisticated attacks.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Need for </a:t>
          </a:r>
          <a:r>
            <a:rPr lang="en-US" sz="1700" b="1" kern="1200"/>
            <a:t>AI-powered real-time detection</a:t>
          </a:r>
          <a:r>
            <a:rPr lang="en-US" sz="1700" kern="1200"/>
            <a:t>.</a:t>
          </a:r>
        </a:p>
      </dsp:txBody>
      <dsp:txXfrm>
        <a:off x="5508430" y="2127800"/>
        <a:ext cx="4315781" cy="9799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6597D-D50B-475E-97FA-29E5C5F8A0FD}">
      <dsp:nvSpPr>
        <dsp:cNvPr id="0" name=""/>
        <dsp:cNvSpPr/>
      </dsp:nvSpPr>
      <dsp:spPr>
        <a:xfrm>
          <a:off x="437006" y="46914"/>
          <a:ext cx="1242801" cy="124280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3D64C7-38A8-4BCC-8F50-3066B6365147}">
      <dsp:nvSpPr>
        <dsp:cNvPr id="0" name=""/>
        <dsp:cNvSpPr/>
      </dsp:nvSpPr>
      <dsp:spPr>
        <a:xfrm>
          <a:off x="697995" y="307902"/>
          <a:ext cx="720824" cy="7208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1BB24-A12C-4906-B865-91F93B9A5B69}">
      <dsp:nvSpPr>
        <dsp:cNvPr id="0" name=""/>
        <dsp:cNvSpPr/>
      </dsp:nvSpPr>
      <dsp:spPr>
        <a:xfrm>
          <a:off x="1946122" y="46914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AI &amp; Machine Learning:</a:t>
          </a:r>
          <a:r>
            <a:rPr lang="en-US" sz="2100" kern="1200"/>
            <a:t> Detects phishing patterns in emails, transactions, and websites.</a:t>
          </a:r>
        </a:p>
      </dsp:txBody>
      <dsp:txXfrm>
        <a:off x="1946122" y="46914"/>
        <a:ext cx="2929459" cy="1242801"/>
      </dsp:txXfrm>
    </dsp:sp>
    <dsp:sp modelId="{3B536B3E-CEFB-44A2-9C2E-F120CA4F4C87}">
      <dsp:nvSpPr>
        <dsp:cNvPr id="0" name=""/>
        <dsp:cNvSpPr/>
      </dsp:nvSpPr>
      <dsp:spPr>
        <a:xfrm>
          <a:off x="5386018" y="46914"/>
          <a:ext cx="1242801" cy="124280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7AEB3-37F4-4AF5-929F-9F2E4644C9BD}">
      <dsp:nvSpPr>
        <dsp:cNvPr id="0" name=""/>
        <dsp:cNvSpPr/>
      </dsp:nvSpPr>
      <dsp:spPr>
        <a:xfrm>
          <a:off x="5647006" y="307902"/>
          <a:ext cx="720824" cy="7208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9ED95-78E4-4519-981D-A7E4ED2A156B}">
      <dsp:nvSpPr>
        <dsp:cNvPr id="0" name=""/>
        <dsp:cNvSpPr/>
      </dsp:nvSpPr>
      <dsp:spPr>
        <a:xfrm>
          <a:off x="6895133" y="46914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NLP for Email Analysis:</a:t>
          </a:r>
          <a:r>
            <a:rPr lang="en-US" sz="2100" kern="1200"/>
            <a:t> Identifies suspicious language and phishing attempts.</a:t>
          </a:r>
        </a:p>
      </dsp:txBody>
      <dsp:txXfrm>
        <a:off x="6895133" y="46914"/>
        <a:ext cx="2929459" cy="1242801"/>
      </dsp:txXfrm>
    </dsp:sp>
    <dsp:sp modelId="{7E9DDCCD-049E-4FDA-9CF2-5F71A90CA0B3}">
      <dsp:nvSpPr>
        <dsp:cNvPr id="0" name=""/>
        <dsp:cNvSpPr/>
      </dsp:nvSpPr>
      <dsp:spPr>
        <a:xfrm>
          <a:off x="437006" y="1818032"/>
          <a:ext cx="1242801" cy="124280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38C57-577E-43E0-942D-036C0EB28ADF}">
      <dsp:nvSpPr>
        <dsp:cNvPr id="0" name=""/>
        <dsp:cNvSpPr/>
      </dsp:nvSpPr>
      <dsp:spPr>
        <a:xfrm>
          <a:off x="697995" y="2079020"/>
          <a:ext cx="720824" cy="7208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2E74A-CA55-46D8-8B05-C9B869588B03}">
      <dsp:nvSpPr>
        <dsp:cNvPr id="0" name=""/>
        <dsp:cNvSpPr/>
      </dsp:nvSpPr>
      <dsp:spPr>
        <a:xfrm>
          <a:off x="1946122" y="1818032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Computer Vision:</a:t>
          </a:r>
          <a:r>
            <a:rPr lang="en-US" sz="2100" kern="1200"/>
            <a:t> Detects fake websites and fraudulent UI elements.</a:t>
          </a:r>
        </a:p>
      </dsp:txBody>
      <dsp:txXfrm>
        <a:off x="1946122" y="1818032"/>
        <a:ext cx="2929459" cy="1242801"/>
      </dsp:txXfrm>
    </dsp:sp>
    <dsp:sp modelId="{437DBDBC-441A-489E-B6D5-56AC2F3F424A}">
      <dsp:nvSpPr>
        <dsp:cNvPr id="0" name=""/>
        <dsp:cNvSpPr/>
      </dsp:nvSpPr>
      <dsp:spPr>
        <a:xfrm>
          <a:off x="5386018" y="1818032"/>
          <a:ext cx="1242801" cy="124280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655CA7-CB67-4F46-BDDA-38F0018AE162}">
      <dsp:nvSpPr>
        <dsp:cNvPr id="0" name=""/>
        <dsp:cNvSpPr/>
      </dsp:nvSpPr>
      <dsp:spPr>
        <a:xfrm>
          <a:off x="5647006" y="2079020"/>
          <a:ext cx="720824" cy="7208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357724-DD86-4D80-A6A3-2A192D89035B}">
      <dsp:nvSpPr>
        <dsp:cNvPr id="0" name=""/>
        <dsp:cNvSpPr/>
      </dsp:nvSpPr>
      <dsp:spPr>
        <a:xfrm>
          <a:off x="6895133" y="1818032"/>
          <a:ext cx="2929459" cy="12428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Real-time Monitoring:</a:t>
          </a:r>
          <a:r>
            <a:rPr lang="en-US" sz="2100" kern="1200"/>
            <a:t> Flags and prevents fraud attempts before they cause harm.</a:t>
          </a:r>
        </a:p>
      </dsp:txBody>
      <dsp:txXfrm>
        <a:off x="6895133" y="1818032"/>
        <a:ext cx="2929459" cy="12428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8B3AD-93F7-468F-8025-312C263C26B0}">
      <dsp:nvSpPr>
        <dsp:cNvPr id="0" name=""/>
        <dsp:cNvSpPr/>
      </dsp:nvSpPr>
      <dsp:spPr>
        <a:xfrm>
          <a:off x="1233522" y="12023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EC609-A6C9-4E53-A4E8-2F5B4B383A62}">
      <dsp:nvSpPr>
        <dsp:cNvPr id="0" name=""/>
        <dsp:cNvSpPr/>
      </dsp:nvSpPr>
      <dsp:spPr>
        <a:xfrm>
          <a:off x="1375417" y="153918"/>
          <a:ext cx="391899" cy="391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20E376-9116-458C-BD49-3A2347D06828}">
      <dsp:nvSpPr>
        <dsp:cNvPr id="0" name=""/>
        <dsp:cNvSpPr/>
      </dsp:nvSpPr>
      <dsp:spPr>
        <a:xfrm>
          <a:off x="2054001" y="12023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Frontend: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React.js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(Web), React Native (Mobile)</a:t>
          </a:r>
        </a:p>
      </dsp:txBody>
      <dsp:txXfrm>
        <a:off x="2054001" y="12023"/>
        <a:ext cx="1592695" cy="675689"/>
      </dsp:txXfrm>
    </dsp:sp>
    <dsp:sp modelId="{9AC96CDD-1675-495F-A6B5-C0060E8A2C74}">
      <dsp:nvSpPr>
        <dsp:cNvPr id="0" name=""/>
        <dsp:cNvSpPr/>
      </dsp:nvSpPr>
      <dsp:spPr>
        <a:xfrm>
          <a:off x="3924212" y="12023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01C65-3B9D-4B1A-84A2-DA4FCDFF485B}">
      <dsp:nvSpPr>
        <dsp:cNvPr id="0" name=""/>
        <dsp:cNvSpPr/>
      </dsp:nvSpPr>
      <dsp:spPr>
        <a:xfrm>
          <a:off x="4066107" y="153918"/>
          <a:ext cx="391899" cy="391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269A1-54E1-4004-A726-3D8F10F610BA}">
      <dsp:nvSpPr>
        <dsp:cNvPr id="0" name=""/>
        <dsp:cNvSpPr/>
      </dsp:nvSpPr>
      <dsp:spPr>
        <a:xfrm>
          <a:off x="4744692" y="12023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Backend: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Fast API (AI detection), Node.js (API management)</a:t>
          </a:r>
        </a:p>
      </dsp:txBody>
      <dsp:txXfrm>
        <a:off x="4744692" y="12023"/>
        <a:ext cx="1592695" cy="675689"/>
      </dsp:txXfrm>
    </dsp:sp>
    <dsp:sp modelId="{525AF68E-6313-4E2A-9CE8-20C83EF6BDEF}">
      <dsp:nvSpPr>
        <dsp:cNvPr id="0" name=""/>
        <dsp:cNvSpPr/>
      </dsp:nvSpPr>
      <dsp:spPr>
        <a:xfrm>
          <a:off x="6614902" y="12023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0C363-AC38-4BDC-9EB5-57DDD66669C8}">
      <dsp:nvSpPr>
        <dsp:cNvPr id="0" name=""/>
        <dsp:cNvSpPr/>
      </dsp:nvSpPr>
      <dsp:spPr>
        <a:xfrm>
          <a:off x="6756797" y="153918"/>
          <a:ext cx="391899" cy="391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CC29A-DB20-45AF-9618-5336DE90EEA6}">
      <dsp:nvSpPr>
        <dsp:cNvPr id="0" name=""/>
        <dsp:cNvSpPr/>
      </dsp:nvSpPr>
      <dsp:spPr>
        <a:xfrm>
          <a:off x="7435382" y="12023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Database: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DynamoDB (fraud data), MongoDB (user logs)</a:t>
          </a:r>
        </a:p>
      </dsp:txBody>
      <dsp:txXfrm>
        <a:off x="7435382" y="12023"/>
        <a:ext cx="1592695" cy="675689"/>
      </dsp:txXfrm>
    </dsp:sp>
    <dsp:sp modelId="{3D217411-4640-44F8-A689-B82903F98018}">
      <dsp:nvSpPr>
        <dsp:cNvPr id="0" name=""/>
        <dsp:cNvSpPr/>
      </dsp:nvSpPr>
      <dsp:spPr>
        <a:xfrm>
          <a:off x="1233522" y="1216029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0EC25-9421-42E7-8465-2E49ABFEF731}">
      <dsp:nvSpPr>
        <dsp:cNvPr id="0" name=""/>
        <dsp:cNvSpPr/>
      </dsp:nvSpPr>
      <dsp:spPr>
        <a:xfrm>
          <a:off x="1375417" y="1357924"/>
          <a:ext cx="391899" cy="3918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57DD11-3906-454D-8599-D839A1A0D3D0}">
      <dsp:nvSpPr>
        <dsp:cNvPr id="0" name=""/>
        <dsp:cNvSpPr/>
      </dsp:nvSpPr>
      <dsp:spPr>
        <a:xfrm>
          <a:off x="2054001" y="1216029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AI Model: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NLP (email analysis), Image recognition (website fraud)</a:t>
          </a:r>
        </a:p>
      </dsp:txBody>
      <dsp:txXfrm>
        <a:off x="2054001" y="1216029"/>
        <a:ext cx="1592695" cy="675689"/>
      </dsp:txXfrm>
    </dsp:sp>
    <dsp:sp modelId="{F894F837-51B3-4D7D-AD60-6A35810E40D9}">
      <dsp:nvSpPr>
        <dsp:cNvPr id="0" name=""/>
        <dsp:cNvSpPr/>
      </dsp:nvSpPr>
      <dsp:spPr>
        <a:xfrm>
          <a:off x="3924212" y="1216029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7469D-1690-4A18-AA69-D3F7ABBAF8AF}">
      <dsp:nvSpPr>
        <dsp:cNvPr id="0" name=""/>
        <dsp:cNvSpPr/>
      </dsp:nvSpPr>
      <dsp:spPr>
        <a:xfrm>
          <a:off x="4066107" y="1357924"/>
          <a:ext cx="391899" cy="3918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A5EF0-D0DD-4069-B8DB-0B4AF3EE0AB1}">
      <dsp:nvSpPr>
        <dsp:cNvPr id="0" name=""/>
        <dsp:cNvSpPr/>
      </dsp:nvSpPr>
      <dsp:spPr>
        <a:xfrm>
          <a:off x="4744692" y="1216029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Cloud Services: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AWS Lambda (real-time scanning), AWS S3 (logs)</a:t>
          </a:r>
        </a:p>
      </dsp:txBody>
      <dsp:txXfrm>
        <a:off x="4744692" y="1216029"/>
        <a:ext cx="1592695" cy="675689"/>
      </dsp:txXfrm>
    </dsp:sp>
    <dsp:sp modelId="{9B03E0E4-1168-4A95-A416-0077D08E440C}">
      <dsp:nvSpPr>
        <dsp:cNvPr id="0" name=""/>
        <dsp:cNvSpPr/>
      </dsp:nvSpPr>
      <dsp:spPr>
        <a:xfrm>
          <a:off x="6614902" y="1216029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5F7620-2151-4F0D-8D33-C296031306C2}">
      <dsp:nvSpPr>
        <dsp:cNvPr id="0" name=""/>
        <dsp:cNvSpPr/>
      </dsp:nvSpPr>
      <dsp:spPr>
        <a:xfrm>
          <a:off x="6756797" y="1357924"/>
          <a:ext cx="391899" cy="39189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0EF4A-3551-4215-BB76-929FAA7FFBFF}">
      <dsp:nvSpPr>
        <dsp:cNvPr id="0" name=""/>
        <dsp:cNvSpPr/>
      </dsp:nvSpPr>
      <dsp:spPr>
        <a:xfrm>
          <a:off x="7435382" y="1216029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Authentication: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AWS Cognito/Firebase</a:t>
          </a:r>
        </a:p>
      </dsp:txBody>
      <dsp:txXfrm>
        <a:off x="7435382" y="1216029"/>
        <a:ext cx="1592695" cy="675689"/>
      </dsp:txXfrm>
    </dsp:sp>
    <dsp:sp modelId="{8D8A0E02-43B5-4191-BC3E-7CE759556A9D}">
      <dsp:nvSpPr>
        <dsp:cNvPr id="0" name=""/>
        <dsp:cNvSpPr/>
      </dsp:nvSpPr>
      <dsp:spPr>
        <a:xfrm>
          <a:off x="1233522" y="2420035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E709E-666A-43CC-B1FF-0D0ABB66BE96}">
      <dsp:nvSpPr>
        <dsp:cNvPr id="0" name=""/>
        <dsp:cNvSpPr/>
      </dsp:nvSpPr>
      <dsp:spPr>
        <a:xfrm>
          <a:off x="1375417" y="2561930"/>
          <a:ext cx="391899" cy="39189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CF92A-5A9C-4945-BE71-680F0952FFA4}">
      <dsp:nvSpPr>
        <dsp:cNvPr id="0" name=""/>
        <dsp:cNvSpPr/>
      </dsp:nvSpPr>
      <dsp:spPr>
        <a:xfrm>
          <a:off x="2054001" y="2420035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Deployment: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AWS </a:t>
          </a:r>
          <a:r>
            <a:rPr lang="en-US" sz="13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Fargate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, Kubernetes</a:t>
          </a:r>
        </a:p>
      </dsp:txBody>
      <dsp:txXfrm>
        <a:off x="2054001" y="2420035"/>
        <a:ext cx="1592695" cy="675689"/>
      </dsp:txXfrm>
    </dsp:sp>
    <dsp:sp modelId="{33E1A1EE-04AB-4681-91E8-D937050E623F}">
      <dsp:nvSpPr>
        <dsp:cNvPr id="0" name=""/>
        <dsp:cNvSpPr/>
      </dsp:nvSpPr>
      <dsp:spPr>
        <a:xfrm>
          <a:off x="3924212" y="2420035"/>
          <a:ext cx="675689" cy="6756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EBBF34-2A44-430F-8FAD-049B663D1351}">
      <dsp:nvSpPr>
        <dsp:cNvPr id="0" name=""/>
        <dsp:cNvSpPr/>
      </dsp:nvSpPr>
      <dsp:spPr>
        <a:xfrm>
          <a:off x="4066107" y="2561930"/>
          <a:ext cx="391899" cy="39189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FCB95-0ECD-4895-B2CC-D0B59861E00F}">
      <dsp:nvSpPr>
        <dsp:cNvPr id="0" name=""/>
        <dsp:cNvSpPr/>
      </dsp:nvSpPr>
      <dsp:spPr>
        <a:xfrm>
          <a:off x="4744692" y="2420035"/>
          <a:ext cx="1592695" cy="675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Other Tools: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OpenAI API (pattern detection), Selenium (scam site scraping)</a:t>
          </a:r>
        </a:p>
      </dsp:txBody>
      <dsp:txXfrm>
        <a:off x="4744692" y="2420035"/>
        <a:ext cx="1592695" cy="675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9AD63-9707-7F46-BFB6-E770E21C5881}">
      <dsp:nvSpPr>
        <dsp:cNvPr id="0" name=""/>
        <dsp:cNvSpPr/>
      </dsp:nvSpPr>
      <dsp:spPr>
        <a:xfrm>
          <a:off x="1306750" y="353"/>
          <a:ext cx="2390030" cy="14340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Phishing Email Detection:</a:t>
          </a:r>
          <a:r>
            <a:rPr lang="en-US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Scans and flags suspicious emails in real time.</a:t>
          </a:r>
        </a:p>
      </dsp:txBody>
      <dsp:txXfrm>
        <a:off x="1306750" y="353"/>
        <a:ext cx="2390030" cy="1434018"/>
      </dsp:txXfrm>
    </dsp:sp>
    <dsp:sp modelId="{B7C40160-246B-3740-9426-7218BD628EBB}">
      <dsp:nvSpPr>
        <dsp:cNvPr id="0" name=""/>
        <dsp:cNvSpPr/>
      </dsp:nvSpPr>
      <dsp:spPr>
        <a:xfrm>
          <a:off x="3935784" y="353"/>
          <a:ext cx="2390030" cy="14340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Fraudulent Transaction Monitoring:</a:t>
          </a:r>
          <a:r>
            <a:rPr lang="en-US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Identifies abnormal transaction behavior.</a:t>
          </a:r>
        </a:p>
      </dsp:txBody>
      <dsp:txXfrm>
        <a:off x="3935784" y="353"/>
        <a:ext cx="2390030" cy="1434018"/>
      </dsp:txXfrm>
    </dsp:sp>
    <dsp:sp modelId="{6858A63A-9CB6-2140-AC08-A4DF0FED5388}">
      <dsp:nvSpPr>
        <dsp:cNvPr id="0" name=""/>
        <dsp:cNvSpPr/>
      </dsp:nvSpPr>
      <dsp:spPr>
        <a:xfrm>
          <a:off x="6564818" y="353"/>
          <a:ext cx="2390030" cy="14340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Scam Website Detection:</a:t>
          </a:r>
          <a:r>
            <a:rPr lang="en-US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Uses AI-based image and text analysis to flag fake sites.</a:t>
          </a:r>
        </a:p>
      </dsp:txBody>
      <dsp:txXfrm>
        <a:off x="6564818" y="353"/>
        <a:ext cx="2390030" cy="1434018"/>
      </dsp:txXfrm>
    </dsp:sp>
    <dsp:sp modelId="{CE817AE8-DE1D-464C-9160-1D83569D13C7}">
      <dsp:nvSpPr>
        <dsp:cNvPr id="0" name=""/>
        <dsp:cNvSpPr/>
      </dsp:nvSpPr>
      <dsp:spPr>
        <a:xfrm>
          <a:off x="2621267" y="1673375"/>
          <a:ext cx="2390030" cy="14340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Real-time Alerts:</a:t>
          </a:r>
          <a:r>
            <a:rPr lang="en-US" sz="1800" kern="1200"/>
            <a:t> Notifies users of potential threats instantly.</a:t>
          </a:r>
        </a:p>
      </dsp:txBody>
      <dsp:txXfrm>
        <a:off x="2621267" y="1673375"/>
        <a:ext cx="2390030" cy="1434018"/>
      </dsp:txXfrm>
    </dsp:sp>
    <dsp:sp modelId="{0497EFF2-71B3-B94C-A624-2166CCFDBB67}">
      <dsp:nvSpPr>
        <dsp:cNvPr id="0" name=""/>
        <dsp:cNvSpPr/>
      </dsp:nvSpPr>
      <dsp:spPr>
        <a:xfrm>
          <a:off x="5250301" y="1673375"/>
          <a:ext cx="2390030" cy="14340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Interactive Dashboard:</a:t>
          </a:r>
          <a:r>
            <a:rPr lang="en-US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Provides security insights and threat analytics.</a:t>
          </a:r>
        </a:p>
      </dsp:txBody>
      <dsp:txXfrm>
        <a:off x="5250301" y="1673375"/>
        <a:ext cx="2390030" cy="14340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73E88C-147E-D94E-B1D0-22190943C44B}">
      <dsp:nvSpPr>
        <dsp:cNvPr id="0" name=""/>
        <dsp:cNvSpPr/>
      </dsp:nvSpPr>
      <dsp:spPr>
        <a:xfrm>
          <a:off x="3006" y="724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AI/ML Engineer:</a:t>
          </a:r>
          <a:r>
            <a:rPr lang="en-US" sz="1800" kern="1200"/>
            <a:t> Builds phishing detection &amp; fraud analysis models.</a:t>
          </a:r>
        </a:p>
      </dsp:txBody>
      <dsp:txXfrm>
        <a:off x="3006" y="724"/>
        <a:ext cx="2385020" cy="1431012"/>
      </dsp:txXfrm>
    </dsp:sp>
    <dsp:sp modelId="{7A9A8EB5-FBA7-0E43-BE6F-9ADB51CA4F35}">
      <dsp:nvSpPr>
        <dsp:cNvPr id="0" name=""/>
        <dsp:cNvSpPr/>
      </dsp:nvSpPr>
      <dsp:spPr>
        <a:xfrm>
          <a:off x="2626528" y="724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Frontend Developer (Web):</a:t>
          </a:r>
          <a:r>
            <a:rPr lang="en-US" sz="1800" kern="1200"/>
            <a:t> Creates an interactive dashboard.</a:t>
          </a:r>
        </a:p>
      </dsp:txBody>
      <dsp:txXfrm>
        <a:off x="2626528" y="724"/>
        <a:ext cx="2385020" cy="1431012"/>
      </dsp:txXfrm>
    </dsp:sp>
    <dsp:sp modelId="{AEF4D433-4D79-0942-A167-532479E5188F}">
      <dsp:nvSpPr>
        <dsp:cNvPr id="0" name=""/>
        <dsp:cNvSpPr/>
      </dsp:nvSpPr>
      <dsp:spPr>
        <a:xfrm>
          <a:off x="5250051" y="724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Frontend Developer (Mobile):</a:t>
          </a:r>
          <a:r>
            <a:rPr lang="en-US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Develops mobile alerts &amp; monitoring UI.</a:t>
          </a:r>
        </a:p>
      </dsp:txBody>
      <dsp:txXfrm>
        <a:off x="5250051" y="724"/>
        <a:ext cx="2385020" cy="1431012"/>
      </dsp:txXfrm>
    </dsp:sp>
    <dsp:sp modelId="{F87FEC90-57B6-F54A-9A2A-93B390343E9D}">
      <dsp:nvSpPr>
        <dsp:cNvPr id="0" name=""/>
        <dsp:cNvSpPr/>
      </dsp:nvSpPr>
      <dsp:spPr>
        <a:xfrm>
          <a:off x="7873573" y="724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Backend Developer:</a:t>
          </a:r>
          <a:r>
            <a:rPr lang="en-US" sz="1800" kern="1200" dirty="0"/>
            <a:t> Develops fraud detection APIs &amp; AI integration.</a:t>
          </a:r>
        </a:p>
      </dsp:txBody>
      <dsp:txXfrm>
        <a:off x="7873573" y="724"/>
        <a:ext cx="2385020" cy="1431012"/>
      </dsp:txXfrm>
    </dsp:sp>
    <dsp:sp modelId="{7F76246B-F44C-A946-A815-54A215F16A2D}">
      <dsp:nvSpPr>
        <dsp:cNvPr id="0" name=""/>
        <dsp:cNvSpPr/>
      </dsp:nvSpPr>
      <dsp:spPr>
        <a:xfrm>
          <a:off x="1314767" y="1670238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Database Engineer:</a:t>
          </a:r>
          <a:r>
            <a:rPr lang="en-US" sz="1800" kern="1200"/>
            <a:t> Manages scam/phishing detection logs.</a:t>
          </a:r>
        </a:p>
      </dsp:txBody>
      <dsp:txXfrm>
        <a:off x="1314767" y="1670238"/>
        <a:ext cx="2385020" cy="1431012"/>
      </dsp:txXfrm>
    </dsp:sp>
    <dsp:sp modelId="{A8D8D241-0DE2-B841-8038-91FC870831FF}">
      <dsp:nvSpPr>
        <dsp:cNvPr id="0" name=""/>
        <dsp:cNvSpPr/>
      </dsp:nvSpPr>
      <dsp:spPr>
        <a:xfrm>
          <a:off x="3938289" y="1670238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DevOps Engineer:</a:t>
          </a:r>
          <a:r>
            <a:rPr lang="en-US" sz="1800" kern="1200"/>
            <a:t> Deploys and secures microservices on AWS.</a:t>
          </a:r>
        </a:p>
      </dsp:txBody>
      <dsp:txXfrm>
        <a:off x="3938289" y="1670238"/>
        <a:ext cx="2385020" cy="1431012"/>
      </dsp:txXfrm>
    </dsp:sp>
    <dsp:sp modelId="{C2893AD6-72AF-E742-86F7-D304AD47D5D1}">
      <dsp:nvSpPr>
        <dsp:cNvPr id="0" name=""/>
        <dsp:cNvSpPr/>
      </dsp:nvSpPr>
      <dsp:spPr>
        <a:xfrm>
          <a:off x="6561812" y="1670238"/>
          <a:ext cx="2385020" cy="14310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Cybersecurity Analyst:</a:t>
          </a:r>
          <a:r>
            <a:rPr lang="en-US" sz="1800" kern="1200" dirty="0"/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Ensures security compliance &amp; ethical hacking.</a:t>
          </a:r>
        </a:p>
      </dsp:txBody>
      <dsp:txXfrm>
        <a:off x="6561812" y="1670238"/>
        <a:ext cx="2385020" cy="14310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114C7-46ED-4C04-91B8-C7211B95858B}">
      <dsp:nvSpPr>
        <dsp:cNvPr id="0" name=""/>
        <dsp:cNvSpPr/>
      </dsp:nvSpPr>
      <dsp:spPr>
        <a:xfrm>
          <a:off x="862601" y="368104"/>
          <a:ext cx="1259299" cy="125929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A8C00-5711-45C9-8F35-27954C182132}">
      <dsp:nvSpPr>
        <dsp:cNvPr id="0" name=""/>
        <dsp:cNvSpPr/>
      </dsp:nvSpPr>
      <dsp:spPr>
        <a:xfrm>
          <a:off x="1130976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00624-380A-4629-829D-DED0F0B64C36}">
      <dsp:nvSpPr>
        <dsp:cNvPr id="0" name=""/>
        <dsp:cNvSpPr/>
      </dsp:nvSpPr>
      <dsp:spPr>
        <a:xfrm>
          <a:off x="460038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User receives an email</a:t>
          </a:r>
          <a:r>
            <a:rPr lang="en-US" sz="1300" kern="1200"/>
            <a:t> → Scanned by </a:t>
          </a:r>
          <a:r>
            <a:rPr lang="en-US" sz="1300" b="1" kern="1200"/>
            <a:t>NLP phishing model</a:t>
          </a:r>
          <a:r>
            <a:rPr lang="en-US" sz="1300" kern="1200"/>
            <a:t>.</a:t>
          </a:r>
        </a:p>
      </dsp:txBody>
      <dsp:txXfrm>
        <a:off x="460038" y="2019644"/>
        <a:ext cx="2064425" cy="720000"/>
      </dsp:txXfrm>
    </dsp:sp>
    <dsp:sp modelId="{90C2F76E-DC24-44F9-BC45-B6104C0C13EC}">
      <dsp:nvSpPr>
        <dsp:cNvPr id="0" name=""/>
        <dsp:cNvSpPr/>
      </dsp:nvSpPr>
      <dsp:spPr>
        <a:xfrm>
          <a:off x="3288300" y="368104"/>
          <a:ext cx="1259299" cy="125929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88C8E-807B-4F3C-8381-DDF67FC878F1}">
      <dsp:nvSpPr>
        <dsp:cNvPr id="0" name=""/>
        <dsp:cNvSpPr/>
      </dsp:nvSpPr>
      <dsp:spPr>
        <a:xfrm>
          <a:off x="3556675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0E72E-F3EE-426D-AA48-B8ED149D3E77}">
      <dsp:nvSpPr>
        <dsp:cNvPr id="0" name=""/>
        <dsp:cNvSpPr/>
      </dsp:nvSpPr>
      <dsp:spPr>
        <a:xfrm>
          <a:off x="2885737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User clicks on a link</a:t>
          </a:r>
          <a:r>
            <a:rPr lang="en-US" sz="1300" kern="1200"/>
            <a:t> → Checked by </a:t>
          </a:r>
          <a:r>
            <a:rPr lang="en-US" sz="1300" b="1" kern="1200"/>
            <a:t>image recognition &amp; web scraping</a:t>
          </a:r>
          <a:r>
            <a:rPr lang="en-US" sz="1300" kern="1200"/>
            <a:t>.</a:t>
          </a:r>
        </a:p>
      </dsp:txBody>
      <dsp:txXfrm>
        <a:off x="2885737" y="2019644"/>
        <a:ext cx="2064425" cy="720000"/>
      </dsp:txXfrm>
    </dsp:sp>
    <dsp:sp modelId="{56A3A35F-404C-4331-9D99-370F066C8775}">
      <dsp:nvSpPr>
        <dsp:cNvPr id="0" name=""/>
        <dsp:cNvSpPr/>
      </dsp:nvSpPr>
      <dsp:spPr>
        <a:xfrm>
          <a:off x="5714000" y="368104"/>
          <a:ext cx="1259299" cy="125929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AFD00-61CA-413B-90A9-92A358FCFDD1}">
      <dsp:nvSpPr>
        <dsp:cNvPr id="0" name=""/>
        <dsp:cNvSpPr/>
      </dsp:nvSpPr>
      <dsp:spPr>
        <a:xfrm>
          <a:off x="5982375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82EBC-3EC6-43F6-8199-0D6F77DB6CA5}">
      <dsp:nvSpPr>
        <dsp:cNvPr id="0" name=""/>
        <dsp:cNvSpPr/>
      </dsp:nvSpPr>
      <dsp:spPr>
        <a:xfrm>
          <a:off x="5311437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Transaction detected</a:t>
          </a:r>
          <a:r>
            <a:rPr lang="en-US" sz="1300" kern="1200"/>
            <a:t> → Verified by </a:t>
          </a:r>
          <a:r>
            <a:rPr lang="en-US" sz="1300" b="1" kern="1200"/>
            <a:t>fraud detection model</a:t>
          </a:r>
          <a:r>
            <a:rPr lang="en-US" sz="1300" kern="1200"/>
            <a:t>.</a:t>
          </a:r>
        </a:p>
      </dsp:txBody>
      <dsp:txXfrm>
        <a:off x="5311437" y="2019644"/>
        <a:ext cx="2064425" cy="720000"/>
      </dsp:txXfrm>
    </dsp:sp>
    <dsp:sp modelId="{7A90D8EC-5C78-432B-9CC7-BDC4D6FF68D9}">
      <dsp:nvSpPr>
        <dsp:cNvPr id="0" name=""/>
        <dsp:cNvSpPr/>
      </dsp:nvSpPr>
      <dsp:spPr>
        <a:xfrm>
          <a:off x="8139699" y="368104"/>
          <a:ext cx="1259299" cy="125929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05F8FE-292F-4DC6-8099-28C76F72ABDF}">
      <dsp:nvSpPr>
        <dsp:cNvPr id="0" name=""/>
        <dsp:cNvSpPr/>
      </dsp:nvSpPr>
      <dsp:spPr>
        <a:xfrm>
          <a:off x="8408074" y="636479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48667-5EE8-4259-BDD9-1592B83C7017}">
      <dsp:nvSpPr>
        <dsp:cNvPr id="0" name=""/>
        <dsp:cNvSpPr/>
      </dsp:nvSpPr>
      <dsp:spPr>
        <a:xfrm>
          <a:off x="7737136" y="2019644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Real-time alert</a:t>
          </a:r>
          <a:r>
            <a:rPr lang="en-US" sz="1300" kern="1200"/>
            <a:t> → Sent to </a:t>
          </a:r>
          <a:r>
            <a:rPr lang="en-US" sz="1300" b="1" kern="1200"/>
            <a:t>user dashboard &amp; mobile app</a:t>
          </a:r>
          <a:r>
            <a:rPr lang="en-US" sz="1300" kern="1200"/>
            <a:t>.</a:t>
          </a:r>
        </a:p>
      </dsp:txBody>
      <dsp:txXfrm>
        <a:off x="7737136" y="2019644"/>
        <a:ext cx="2064425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ABF20-5D6D-40EC-B717-309E6693235C}">
      <dsp:nvSpPr>
        <dsp:cNvPr id="0" name=""/>
        <dsp:cNvSpPr/>
      </dsp:nvSpPr>
      <dsp:spPr>
        <a:xfrm>
          <a:off x="0" y="1645"/>
          <a:ext cx="5888038" cy="834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DBC10-F5EF-4A22-8715-3C86B0E46C5F}">
      <dsp:nvSpPr>
        <dsp:cNvPr id="0" name=""/>
        <dsp:cNvSpPr/>
      </dsp:nvSpPr>
      <dsp:spPr>
        <a:xfrm>
          <a:off x="252334" y="189332"/>
          <a:ext cx="458790" cy="4587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EB523-4BE0-4ADB-BAD4-8471F4D6E971}">
      <dsp:nvSpPr>
        <dsp:cNvPr id="0" name=""/>
        <dsp:cNvSpPr/>
      </dsp:nvSpPr>
      <dsp:spPr>
        <a:xfrm>
          <a:off x="963460" y="1645"/>
          <a:ext cx="4924577" cy="834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82" tIns="88282" rIns="88282" bIns="8828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Encryption:</a:t>
          </a:r>
          <a:r>
            <a:rPr lang="en-US" sz="2100" kern="1200"/>
            <a:t> Secure storage of flagged data.</a:t>
          </a:r>
        </a:p>
      </dsp:txBody>
      <dsp:txXfrm>
        <a:off x="963460" y="1645"/>
        <a:ext cx="4924577" cy="834164"/>
      </dsp:txXfrm>
    </dsp:sp>
    <dsp:sp modelId="{2EAA2A1B-B06C-4A55-9C02-5BA4369548E6}">
      <dsp:nvSpPr>
        <dsp:cNvPr id="0" name=""/>
        <dsp:cNvSpPr/>
      </dsp:nvSpPr>
      <dsp:spPr>
        <a:xfrm>
          <a:off x="0" y="1044351"/>
          <a:ext cx="5888038" cy="834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76A63-9794-48F3-9672-855682452EC7}">
      <dsp:nvSpPr>
        <dsp:cNvPr id="0" name=""/>
        <dsp:cNvSpPr/>
      </dsp:nvSpPr>
      <dsp:spPr>
        <a:xfrm>
          <a:off x="252334" y="1232039"/>
          <a:ext cx="458790" cy="4587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C72EF-1CE5-49B3-8CB1-DB2DFC1F0561}">
      <dsp:nvSpPr>
        <dsp:cNvPr id="0" name=""/>
        <dsp:cNvSpPr/>
      </dsp:nvSpPr>
      <dsp:spPr>
        <a:xfrm>
          <a:off x="963460" y="1044351"/>
          <a:ext cx="4924577" cy="834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82" tIns="88282" rIns="88282" bIns="8828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User Privacy:</a:t>
          </a:r>
          <a:r>
            <a:rPr lang="en-US" sz="2100" kern="1200"/>
            <a:t> No sensitive data stored permanently.</a:t>
          </a:r>
        </a:p>
      </dsp:txBody>
      <dsp:txXfrm>
        <a:off x="963460" y="1044351"/>
        <a:ext cx="4924577" cy="834164"/>
      </dsp:txXfrm>
    </dsp:sp>
    <dsp:sp modelId="{C05920EB-FAD8-4A5F-BBF8-8F23CD086AC5}">
      <dsp:nvSpPr>
        <dsp:cNvPr id="0" name=""/>
        <dsp:cNvSpPr/>
      </dsp:nvSpPr>
      <dsp:spPr>
        <a:xfrm>
          <a:off x="0" y="2087058"/>
          <a:ext cx="5888038" cy="834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3ED26-D1BC-4B71-A036-B6EAF898DB72}">
      <dsp:nvSpPr>
        <dsp:cNvPr id="0" name=""/>
        <dsp:cNvSpPr/>
      </dsp:nvSpPr>
      <dsp:spPr>
        <a:xfrm>
          <a:off x="252334" y="2274745"/>
          <a:ext cx="458790" cy="4587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93DDF-FDEF-4C3B-A05B-648A2EE41E17}">
      <dsp:nvSpPr>
        <dsp:cNvPr id="0" name=""/>
        <dsp:cNvSpPr/>
      </dsp:nvSpPr>
      <dsp:spPr>
        <a:xfrm>
          <a:off x="963460" y="2087058"/>
          <a:ext cx="4924577" cy="834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82" tIns="88282" rIns="88282" bIns="8828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Regulatory Compliance:</a:t>
          </a:r>
          <a:r>
            <a:rPr lang="en-US" sz="2100" kern="1200"/>
            <a:t> GDPR, SOC2, ISO 27001 standards.</a:t>
          </a:r>
        </a:p>
      </dsp:txBody>
      <dsp:txXfrm>
        <a:off x="963460" y="2087058"/>
        <a:ext cx="4924577" cy="834164"/>
      </dsp:txXfrm>
    </dsp:sp>
    <dsp:sp modelId="{F94B0A2E-D4C5-4EC5-A62E-D5B88257B472}">
      <dsp:nvSpPr>
        <dsp:cNvPr id="0" name=""/>
        <dsp:cNvSpPr/>
      </dsp:nvSpPr>
      <dsp:spPr>
        <a:xfrm>
          <a:off x="0" y="3129764"/>
          <a:ext cx="5888038" cy="8341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E9D5D-C889-4CB9-B73A-DA94DDC818CC}">
      <dsp:nvSpPr>
        <dsp:cNvPr id="0" name=""/>
        <dsp:cNvSpPr/>
      </dsp:nvSpPr>
      <dsp:spPr>
        <a:xfrm>
          <a:off x="252334" y="3317451"/>
          <a:ext cx="458790" cy="4587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DB750-19FE-4BB9-B352-0ED9E8BD187E}">
      <dsp:nvSpPr>
        <dsp:cNvPr id="0" name=""/>
        <dsp:cNvSpPr/>
      </dsp:nvSpPr>
      <dsp:spPr>
        <a:xfrm>
          <a:off x="963460" y="3129764"/>
          <a:ext cx="4924577" cy="834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282" tIns="88282" rIns="88282" bIns="88282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Ethical Hacking:</a:t>
          </a:r>
          <a:r>
            <a:rPr lang="en-US" sz="2100" kern="1200"/>
            <a:t> Regular penetration testing for security assurance.</a:t>
          </a:r>
        </a:p>
      </dsp:txBody>
      <dsp:txXfrm>
        <a:off x="963460" y="3129764"/>
        <a:ext cx="4924577" cy="8341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35FCD-5F63-443D-8B2E-8134E7961ABA}">
      <dsp:nvSpPr>
        <dsp:cNvPr id="0" name=""/>
        <dsp:cNvSpPr/>
      </dsp:nvSpPr>
      <dsp:spPr>
        <a:xfrm>
          <a:off x="0" y="840"/>
          <a:ext cx="9007562" cy="426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3BBA-CA9A-4ADD-8438-8EFF195F984F}">
      <dsp:nvSpPr>
        <dsp:cNvPr id="0" name=""/>
        <dsp:cNvSpPr/>
      </dsp:nvSpPr>
      <dsp:spPr>
        <a:xfrm>
          <a:off x="128894" y="96712"/>
          <a:ext cx="234354" cy="2343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A53B0-12C9-45B6-8365-BCE8443C8885}">
      <dsp:nvSpPr>
        <dsp:cNvPr id="0" name=""/>
        <dsp:cNvSpPr/>
      </dsp:nvSpPr>
      <dsp:spPr>
        <a:xfrm>
          <a:off x="492143" y="840"/>
          <a:ext cx="8515418" cy="42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95" tIns="45095" rIns="45095" bIns="450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AI-Powered Voice Scam Detection</a:t>
          </a:r>
          <a:r>
            <a:rPr lang="en-US" sz="2200" kern="1200"/>
            <a:t> for phone calls.</a:t>
          </a:r>
        </a:p>
      </dsp:txBody>
      <dsp:txXfrm>
        <a:off x="492143" y="840"/>
        <a:ext cx="8515418" cy="426098"/>
      </dsp:txXfrm>
    </dsp:sp>
    <dsp:sp modelId="{EB07FF11-9760-4996-BED6-2BC90E60E5B8}">
      <dsp:nvSpPr>
        <dsp:cNvPr id="0" name=""/>
        <dsp:cNvSpPr/>
      </dsp:nvSpPr>
      <dsp:spPr>
        <a:xfrm>
          <a:off x="0" y="533464"/>
          <a:ext cx="9007562" cy="426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BC36B-338C-45FC-ABBD-26FE47895152}">
      <dsp:nvSpPr>
        <dsp:cNvPr id="0" name=""/>
        <dsp:cNvSpPr/>
      </dsp:nvSpPr>
      <dsp:spPr>
        <a:xfrm>
          <a:off x="128894" y="629336"/>
          <a:ext cx="234354" cy="2343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4D643-7BE7-45FD-8B63-96B60EC569C1}">
      <dsp:nvSpPr>
        <dsp:cNvPr id="0" name=""/>
        <dsp:cNvSpPr/>
      </dsp:nvSpPr>
      <dsp:spPr>
        <a:xfrm>
          <a:off x="492143" y="533464"/>
          <a:ext cx="8515418" cy="42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95" tIns="45095" rIns="45095" bIns="450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Blockchain-based Fraud Prevention</a:t>
          </a:r>
          <a:r>
            <a:rPr lang="en-US" sz="2200" kern="1200"/>
            <a:t> for transactions.</a:t>
          </a:r>
        </a:p>
      </dsp:txBody>
      <dsp:txXfrm>
        <a:off x="492143" y="533464"/>
        <a:ext cx="8515418" cy="426098"/>
      </dsp:txXfrm>
    </dsp:sp>
    <dsp:sp modelId="{2480F055-EC4A-4DEE-BC76-A594DD13D22D}">
      <dsp:nvSpPr>
        <dsp:cNvPr id="0" name=""/>
        <dsp:cNvSpPr/>
      </dsp:nvSpPr>
      <dsp:spPr>
        <a:xfrm>
          <a:off x="0" y="1066087"/>
          <a:ext cx="9007562" cy="426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E76C6B-4BB2-4B99-A511-C39CF5FE3A66}">
      <dsp:nvSpPr>
        <dsp:cNvPr id="0" name=""/>
        <dsp:cNvSpPr/>
      </dsp:nvSpPr>
      <dsp:spPr>
        <a:xfrm>
          <a:off x="128894" y="1161959"/>
          <a:ext cx="234354" cy="2343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5921C-9800-4DB8-B0DA-399237DCEDBD}">
      <dsp:nvSpPr>
        <dsp:cNvPr id="0" name=""/>
        <dsp:cNvSpPr/>
      </dsp:nvSpPr>
      <dsp:spPr>
        <a:xfrm>
          <a:off x="492143" y="1066087"/>
          <a:ext cx="8515418" cy="42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95" tIns="45095" rIns="45095" bIns="450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Deep Web Monitoring</a:t>
          </a:r>
          <a:r>
            <a:rPr lang="en-US" sz="2200" kern="1200"/>
            <a:t> for new scam patterns.</a:t>
          </a:r>
        </a:p>
      </dsp:txBody>
      <dsp:txXfrm>
        <a:off x="492143" y="1066087"/>
        <a:ext cx="8515418" cy="426098"/>
      </dsp:txXfrm>
    </dsp:sp>
    <dsp:sp modelId="{1C0395A5-145C-4422-9CB7-992F9C3BC7F3}">
      <dsp:nvSpPr>
        <dsp:cNvPr id="0" name=""/>
        <dsp:cNvSpPr/>
      </dsp:nvSpPr>
      <dsp:spPr>
        <a:xfrm>
          <a:off x="0" y="1598710"/>
          <a:ext cx="9007562" cy="4260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24C7D7-D3C6-4345-9D96-7E118A306113}">
      <dsp:nvSpPr>
        <dsp:cNvPr id="0" name=""/>
        <dsp:cNvSpPr/>
      </dsp:nvSpPr>
      <dsp:spPr>
        <a:xfrm>
          <a:off x="128894" y="1694582"/>
          <a:ext cx="234354" cy="2343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71D20E-1698-4018-8E54-D91E84F54F2C}">
      <dsp:nvSpPr>
        <dsp:cNvPr id="0" name=""/>
        <dsp:cNvSpPr/>
      </dsp:nvSpPr>
      <dsp:spPr>
        <a:xfrm>
          <a:off x="492143" y="1598710"/>
          <a:ext cx="8515418" cy="426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095" tIns="45095" rIns="45095" bIns="4509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Self-Learning AI Models</a:t>
          </a:r>
          <a:r>
            <a:rPr lang="en-US" sz="2200" kern="1200"/>
            <a:t> for improving accuracy over time.</a:t>
          </a:r>
        </a:p>
      </dsp:txBody>
      <dsp:txXfrm>
        <a:off x="492143" y="1598710"/>
        <a:ext cx="8515418" cy="426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47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36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23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0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17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33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98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9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34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2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31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81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htmw/2025S-Tech-Titans/wiki/CyberSentinel%E2%80%90Pace-University-Capstone-Pro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285AFE-6827-1265-A91B-A35545F27CB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</a:blip>
          <a:srcRect t="5858"/>
          <a:stretch/>
        </p:blipFill>
        <p:spPr>
          <a:xfrm>
            <a:off x="20" y="3346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ADAF0-C651-2B31-3D2A-3FC568B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265562"/>
            <a:ext cx="8991600" cy="1433033"/>
          </a:xfrm>
        </p:spPr>
        <p:txBody>
          <a:bodyPr>
            <a:noAutofit/>
          </a:bodyPr>
          <a:lstStyle/>
          <a:p>
            <a:br>
              <a:rPr lang="en-US" sz="2400"/>
            </a:br>
            <a:br>
              <a:rPr lang="en-US" sz="2400"/>
            </a:br>
            <a:r>
              <a:rPr lang="en-US" sz="2400"/>
              <a:t>CYBERSENTINAL - </a:t>
            </a: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- Powered Phishing and Fraud Detection System</a:t>
            </a:r>
            <a:b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0FDBC-C579-25F9-BEB0-24F0D34FEF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0" y="3044283"/>
            <a:ext cx="5382006" cy="2548155"/>
          </a:xfrm>
        </p:spPr>
        <p:txBody>
          <a:bodyPr>
            <a:normAutofit fontScale="62500" lnSpcReduction="20000"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Vaishnavi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Dasari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vd73531n@pace.edu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Snehitha Bodiga – sb65320n@pace.edu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Shoib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Khan Patan – sp05764n@pace.edu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Abisainath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Arepalli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aa98295n@pace.edu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Aasritha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Bhimisetty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ab74717n@pace.edu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Neelkamal Rana – nr37172n@pace.edu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Dhanush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Kolapalli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dk25992n@pace.edu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24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7BEA-2B37-EF3B-D664-09A693C3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TECH STACK</a:t>
            </a:r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4907973C-39B9-33D2-335A-3F39A1C0B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5685104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780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09AC9-DDA1-A3FB-62AA-5BE07B18A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BDA7FA-A03A-DCC9-909E-2B4420719B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606706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72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A57E-EB59-BC4F-EBB6-C88E8972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TEAM DIVISION </a:t>
            </a:r>
            <a:endParaRPr lang="en-US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26878350-792B-4ACA-B04E-BBC148E89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182699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83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7722-D6D1-4949-AA62-E478325F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FLOW EXAMPLE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39E94C-DB6E-E957-0519-E74665595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289350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570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6D5DC-171C-C89F-BEC2-7F6E46FF2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471" y="2681105"/>
            <a:ext cx="3063240" cy="149579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1"/>
                </a:solidFill>
              </a:rPr>
              <a:t>SECURITY COMPLIANCE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557A94A-5CD4-C31C-961F-EE2174774A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383753"/>
              </p:ext>
            </p:extLst>
          </p:nvPr>
        </p:nvGraphicFramePr>
        <p:xfrm>
          <a:off x="5006975" y="1447800"/>
          <a:ext cx="5888038" cy="3965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785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5F16-03F8-A160-8AFE-17F43250A1B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FUTURE ENHANCEMENTS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A1E9A5-1466-6C62-E807-69790CF11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6379328"/>
              </p:ext>
            </p:extLst>
          </p:nvPr>
        </p:nvGraphicFramePr>
        <p:xfrm>
          <a:off x="1567613" y="3228975"/>
          <a:ext cx="9007562" cy="2025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3270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84624-8DC9-9FAE-ADD8-46E1B9B14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6FB27B3-562E-18BB-4A0E-9560DEB4A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err="1"/>
              <a:t>CyberSentinel</a:t>
            </a:r>
            <a:r>
              <a:rPr lang="en-US" sz="2000" dirty="0"/>
              <a:t> provides real-time AI-driven fraud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Enhances cybersecurity</a:t>
            </a:r>
            <a:r>
              <a:rPr lang="en-US" sz="2000" dirty="0"/>
              <a:t> for individuals &amp; businesses.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Future-ready architecture</a:t>
            </a:r>
            <a:r>
              <a:rPr lang="en-US" sz="2000" dirty="0"/>
              <a:t> with advanced AI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Stronger defense</a:t>
            </a:r>
            <a:r>
              <a:rPr lang="en-US" sz="2000" dirty="0"/>
              <a:t> against evolving phishing and fraud threats.</a:t>
            </a:r>
          </a:p>
          <a:p>
            <a:endParaRPr lang="en-US" dirty="0"/>
          </a:p>
        </p:txBody>
      </p:sp>
      <p:pic>
        <p:nvPicPr>
          <p:cNvPr id="10" name="Graphic 9" descr="Robot">
            <a:extLst>
              <a:ext uri="{FF2B5EF4-FFF2-40B4-BE49-F238E27FC236}">
                <a16:creationId xmlns:a16="http://schemas.microsoft.com/office/drawing/2014/main" id="{F2A5C858-B859-DF12-9F5E-9735B762A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5890" y="1768763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6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CEF69-D54A-36EA-6ABD-96E3C828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 err="1"/>
              <a:t>wIKI</a:t>
            </a:r>
            <a:r>
              <a:rPr lang="en-US" dirty="0"/>
              <a:t> PAGE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D5F60-3CA9-4CA4-4F23-D07949903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see our progress visit the wiki page below: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github.com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htmw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/2025S-Tech-Titans/wiki/CyberSentinel%E2%80%90Pace-University-Capstone-Project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9398A9-0D0D-4901-BDDF-B3D93CECA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1FEC3B-E514-4E21-B2CB-7903A7356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Link">
            <a:extLst>
              <a:ext uri="{FF2B5EF4-FFF2-40B4-BE49-F238E27FC236}">
                <a16:creationId xmlns:a16="http://schemas.microsoft.com/office/drawing/2014/main" id="{B4C6E19A-F076-6C10-5009-1D6A45FFA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5890" y="1768763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0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Stock Photos, Images and Backgrounds for Free Download">
            <a:extLst>
              <a:ext uri="{FF2B5EF4-FFF2-40B4-BE49-F238E27FC236}">
                <a16:creationId xmlns:a16="http://schemas.microsoft.com/office/drawing/2014/main" id="{D8686A14-8007-A0EA-0A95-01C23703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0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A2943-B929-E280-246C-A858085A6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Project description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A562F8-F12E-177C-7FB4-4EDE86E1D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478255"/>
              </p:ext>
            </p:extLst>
          </p:nvPr>
        </p:nvGraphicFramePr>
        <p:xfrm>
          <a:off x="5619750" y="970156"/>
          <a:ext cx="5519012" cy="5170141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</a:tblPr>
              <a:tblGrid>
                <a:gridCol w="1485671">
                  <a:extLst>
                    <a:ext uri="{9D8B030D-6E8A-4147-A177-3AD203B41FA5}">
                      <a16:colId xmlns:a16="http://schemas.microsoft.com/office/drawing/2014/main" val="4074138327"/>
                    </a:ext>
                  </a:extLst>
                </a:gridCol>
                <a:gridCol w="4033341">
                  <a:extLst>
                    <a:ext uri="{9D8B030D-6E8A-4147-A177-3AD203B41FA5}">
                      <a16:colId xmlns:a16="http://schemas.microsoft.com/office/drawing/2014/main" val="587958276"/>
                    </a:ext>
                  </a:extLst>
                </a:gridCol>
              </a:tblGrid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Name: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CyberSentinel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25156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Team: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 Titans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152252"/>
                  </a:ext>
                </a:extLst>
              </a:tr>
              <a:tr h="1058119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Description: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CyberSentinel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 an AI-powered cybersecurity platform that helps individuals and businesses detect phishing emails, fraudulent transactions, and scam websites using AI-driven risk analysis.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090272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businesses and individuals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795472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need to protect their sensitive data from cyber threats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613255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CyberSentinel platform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6369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 a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fraud detection and prevention system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953169"/>
                  </a:ext>
                </a:extLst>
              </a:tr>
              <a:tr h="83265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That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scans emails, transactions, and web links using machine learning and AI to identify phishing and fraud attempts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381421"/>
                  </a:ext>
                </a:extLst>
              </a:tr>
              <a:tr h="38173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Unlike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traditional security filters and manual verification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8541"/>
                  </a:ext>
                </a:extLst>
              </a:tr>
              <a:tr h="607198">
                <a:tc>
                  <a:txBody>
                    <a:bodyPr/>
                    <a:lstStyle/>
                    <a:p>
                      <a:r>
                        <a:rPr lang="en-US" sz="1400" b="1" cap="none" spc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application</a:t>
                      </a:r>
                      <a:endParaRPr lang="en-US" sz="1400" cap="none" spc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cap="none" spc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provides real-time AI-driven alerts and a proactive security layer to prevent cyber fraud before it happens</a:t>
                      </a:r>
                    </a:p>
                  </a:txBody>
                  <a:tcPr marL="96128" marR="35405" marT="73945" marB="7394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3587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05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C02E6-CA9A-DA66-6C74-5FB61DDE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outcomes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A6648F9-528C-A00E-63CF-4602BD66A3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849440"/>
              </p:ext>
            </p:extLst>
          </p:nvPr>
        </p:nvGraphicFramePr>
        <p:xfrm>
          <a:off x="2230438" y="2497873"/>
          <a:ext cx="7731125" cy="2423060"/>
        </p:xfrm>
        <a:graphic>
          <a:graphicData uri="http://schemas.openxmlformats.org/drawingml/2006/table">
            <a:tbl>
              <a:tblPr/>
              <a:tblGrid>
                <a:gridCol w="7731125">
                  <a:extLst>
                    <a:ext uri="{9D8B030D-6E8A-4147-A177-3AD203B41FA5}">
                      <a16:colId xmlns:a16="http://schemas.microsoft.com/office/drawing/2014/main" val="2597604470"/>
                    </a:ext>
                  </a:extLst>
                </a:gridCol>
              </a:tblGrid>
              <a:tr h="60576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Reduced financial loss due to fraud and phishing.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044386"/>
                  </a:ext>
                </a:extLst>
              </a:tr>
              <a:tr h="60576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Real-time alerts and proactive security measures.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311382"/>
                  </a:ext>
                </a:extLst>
              </a:tr>
              <a:tr h="60576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Enhanced protection for businesses and individuals against cyber threats.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5159631"/>
                  </a:ext>
                </a:extLst>
              </a:tr>
              <a:tr h="60576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AI-driven accuracy improves over time with machine learning.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36873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A3E7EC08-5595-D82D-C8E5-11233F8A8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8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70C9-E7F8-008B-2A79-E2EB7F94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Persona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EC7370-FF9F-4131-8812-2123F5D9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377563-4FF6-4DD0-B84A-CFBB8D783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61D4C3-2133-B0E5-8B74-AC0DE442643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832" t="29847" r="32412" b="8970"/>
          <a:stretch/>
        </p:blipFill>
        <p:spPr>
          <a:xfrm>
            <a:off x="1274165" y="1375240"/>
            <a:ext cx="2278504" cy="227531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79E9-84C0-1928-79EC-0E5ADF315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 works at a mid-sized tech company and is well-versed in various technologies. Spends considerable time online, both professionally and personally. Aware of cybersecurity threats but seeks advanced tools to enhance personal security.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Protect personal and professional data from phishing and other cyber threats.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Stay informed about the latest cybersecurity practices.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Utilize AI-driven solutions for proactive threat detection.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Balancing convenience with robust security measures.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trustworthy cybersecurity tools amidst numerous options.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0C126-F1ED-6474-5D6F-F07BFAAFC79C}"/>
              </a:ext>
            </a:extLst>
          </p:cNvPr>
          <p:cNvSpPr txBox="1"/>
          <p:nvPr/>
        </p:nvSpPr>
        <p:spPr>
          <a:xfrm>
            <a:off x="1274165" y="3732551"/>
            <a:ext cx="2998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Alex Johnson</a:t>
            </a:r>
          </a:p>
          <a:p>
            <a:r>
              <a:rPr lang="en-US" dirty="0"/>
              <a:t>Age: 32</a:t>
            </a:r>
          </a:p>
          <a:p>
            <a:r>
              <a:rPr lang="en-US" dirty="0"/>
              <a:t>Occupation: Software Developer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19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B2E8-AEE5-B125-B79F-3F8D5762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Persona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EC7370-FF9F-4131-8812-2123F5D9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377563-4FF6-4DD0-B84A-CFBB8D783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26E802-1E51-6795-03A8-842700DC9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" t="34135" r="63753" b="10181"/>
          <a:stretch/>
        </p:blipFill>
        <p:spPr>
          <a:xfrm>
            <a:off x="1541646" y="1128683"/>
            <a:ext cx="2500121" cy="23003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293EC-5E81-926D-B47A-6296CF16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Manages a team remotely for a marketing firm. Juggles professional responsibilities with parenting two teenagers. Uses multiple devices for work and personal tasks.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Ensure the security of sensitive work-related information.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Protect family members, especially children, from online threats.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Maintain a secure digital environment across all devices.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Limited time to manage and monitor cybersecurity measures.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Keeping up with evolving cyber threats and ensuring family compliance with best practices.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B6B7D1-1F7C-BBC3-708F-3444771708E3}"/>
              </a:ext>
            </a:extLst>
          </p:cNvPr>
          <p:cNvSpPr txBox="1"/>
          <p:nvPr/>
        </p:nvSpPr>
        <p:spPr>
          <a:xfrm>
            <a:off x="1331843" y="3702570"/>
            <a:ext cx="2500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Maria Thompson</a:t>
            </a:r>
          </a:p>
          <a:p>
            <a:r>
              <a:rPr lang="en-US" dirty="0"/>
              <a:t>Age: 40</a:t>
            </a:r>
          </a:p>
          <a:p>
            <a:r>
              <a:rPr lang="en-US" dirty="0"/>
              <a:t>Occupation: Project Manager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E44FA-0BDB-07EF-D8EE-EAE442B0B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807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persona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EC7370-FF9F-4131-8812-2123F5D9D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315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377563-4FF6-4DD0-B84A-CFBB8D783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907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A50E445-407B-7511-60D4-D12BD509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72" t="21975" r="33141" b="12099"/>
          <a:stretch/>
        </p:blipFill>
        <p:spPr>
          <a:xfrm>
            <a:off x="1694138" y="1195801"/>
            <a:ext cx="2113364" cy="20924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74267-831F-ECAC-C86F-D6CAB0C1B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378" y="2638044"/>
            <a:ext cx="5963317" cy="3263206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Runs an online storefront in addition to the physical store. Handles customer data, including payment information. Has basic knowledge of cybersecurity but lacks specialized expertise.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Protect customer data to maintain trust and comply with regulations.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Prevent financial losses due to cyber attacks.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Implement cost-effective security solutions without extensive technical knowledge.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Limited budget for cybersecurity investments.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Difficulty in assessing which security measures are necessary and effective.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3BD02C-C0D1-036E-B596-15595F95D9F1}"/>
              </a:ext>
            </a:extLst>
          </p:cNvPr>
          <p:cNvSpPr txBox="1"/>
          <p:nvPr/>
        </p:nvSpPr>
        <p:spPr>
          <a:xfrm>
            <a:off x="1694138" y="3452222"/>
            <a:ext cx="19334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David Kim</a:t>
            </a:r>
          </a:p>
          <a:p>
            <a:r>
              <a:rPr lang="en-US" dirty="0"/>
              <a:t>Age: 45</a:t>
            </a:r>
          </a:p>
          <a:p>
            <a:r>
              <a:rPr lang="en-US" dirty="0"/>
              <a:t>Occupation: Owner of a local retail store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11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1ED5-2097-52C2-A6D9-CA3D0F34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D5AC623-F045-B660-65C2-FA3D7D822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275219"/>
              </p:ext>
            </p:extLst>
          </p:nvPr>
        </p:nvGraphicFramePr>
        <p:xfrm>
          <a:off x="5138928" y="2638044"/>
          <a:ext cx="4812792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Digital graphs and numbers in 3D">
            <a:extLst>
              <a:ext uri="{FF2B5EF4-FFF2-40B4-BE49-F238E27FC236}">
                <a16:creationId xmlns:a16="http://schemas.microsoft.com/office/drawing/2014/main" id="{3C50983C-A8F4-A363-CCFE-7FC12EC1434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746" r="16981" b="-1"/>
          <a:stretch/>
        </p:blipFill>
        <p:spPr>
          <a:xfrm>
            <a:off x="2231136" y="2743200"/>
            <a:ext cx="2436636" cy="299682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4297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CB9D4-766C-0FEB-FC27-43D13E718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Problem Statement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0A2B07-8450-D133-A2CC-653C2A4E6E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7224849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466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BAEED-03BE-9496-35B3-2A1C599A1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CYBERSENTINAL WORKS?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67A372-0B17-15B5-4A3D-F2E50CAE8A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5381731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663253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171</TotalTime>
  <Words>1070</Words>
  <Application>Microsoft Macintosh PowerPoint</Application>
  <PresentationFormat>Widescreen</PresentationFormat>
  <Paragraphs>143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Times New Roman</vt:lpstr>
      <vt:lpstr>Wingdings</vt:lpstr>
      <vt:lpstr>Parcel</vt:lpstr>
      <vt:lpstr>  CYBERSENTINAL - AI - Powered Phishing and Fraud Detection System  </vt:lpstr>
      <vt:lpstr>Project description</vt:lpstr>
      <vt:lpstr>Benefit outcomes</vt:lpstr>
      <vt:lpstr>Persona</vt:lpstr>
      <vt:lpstr>Persona</vt:lpstr>
      <vt:lpstr>persona</vt:lpstr>
      <vt:lpstr>Overview</vt:lpstr>
      <vt:lpstr>Problem Statement</vt:lpstr>
      <vt:lpstr>How CYBERSENTINAL WORKS?</vt:lpstr>
      <vt:lpstr>TECH STACK</vt:lpstr>
      <vt:lpstr>KEY FEATURES</vt:lpstr>
      <vt:lpstr>TEAM DIVISION </vt:lpstr>
      <vt:lpstr>WORK FLOW EXAMPLE</vt:lpstr>
      <vt:lpstr>SECURITY COMPLIANCE</vt:lpstr>
      <vt:lpstr>FUTURE ENHANCEMENTS</vt:lpstr>
      <vt:lpstr>CONCLUSION</vt:lpstr>
      <vt:lpstr>wIKI PAGE LINK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Bodiga, Ms. Snehitha</dc:creator>
  <cp:lastModifiedBy>Bodiga, Ms. Snehitha</cp:lastModifiedBy>
  <cp:revision>4</cp:revision>
  <dcterms:created xsi:type="dcterms:W3CDTF">2025-02-13T19:56:48Z</dcterms:created>
  <dcterms:modified xsi:type="dcterms:W3CDTF">2025-02-14T04:03:59Z</dcterms:modified>
</cp:coreProperties>
</file>